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466" r:id="rId6"/>
    <p:sldId id="1839" r:id="rId7"/>
    <p:sldId id="257" r:id="rId8"/>
    <p:sldId id="263" r:id="rId9"/>
    <p:sldId id="258" r:id="rId10"/>
    <p:sldId id="259" r:id="rId11"/>
    <p:sldId id="261" r:id="rId12"/>
    <p:sldId id="4304" r:id="rId13"/>
    <p:sldId id="2076137306" r:id="rId14"/>
    <p:sldId id="1833" r:id="rId15"/>
    <p:sldId id="2076137292" r:id="rId16"/>
    <p:sldId id="2076137295" r:id="rId17"/>
    <p:sldId id="2076137299" r:id="rId18"/>
    <p:sldId id="2076137300" r:id="rId19"/>
    <p:sldId id="2076137301" r:id="rId20"/>
    <p:sldId id="1882" r:id="rId21"/>
    <p:sldId id="1590" r:id="rId22"/>
    <p:sldId id="1863" r:id="rId23"/>
    <p:sldId id="1864" r:id="rId24"/>
    <p:sldId id="1865" r:id="rId25"/>
    <p:sldId id="4291" r:id="rId26"/>
    <p:sldId id="264" r:id="rId27"/>
    <p:sldId id="4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B79B7-A395-4E4A-9223-AE178B67FF1B}" v="41" dt="2019-11-16T18:48:3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3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11/16/2019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11:11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11:11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11:11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11:11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81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11:11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99601-8E87-4182-A307-05851320F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675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00" y="3602038"/>
            <a:ext cx="675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880026-7A2F-48A4-BCBA-59535A552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6415504"/>
            <a:ext cx="2198738" cy="4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png"/><Relationship Id="rId3" Type="http://schemas.openxmlformats.org/officeDocument/2006/relationships/image" Target="../media/image14.sv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emf"/><Relationship Id="rId15" Type="http://schemas.openxmlformats.org/officeDocument/2006/relationships/image" Target="../media/image45.svg"/><Relationship Id="rId10" Type="http://schemas.openxmlformats.org/officeDocument/2006/relationships/image" Target="../media/image5.png"/><Relationship Id="rId4" Type="http://schemas.openxmlformats.org/officeDocument/2006/relationships/image" Target="../media/image30.emf"/><Relationship Id="rId9" Type="http://schemas.openxmlformats.org/officeDocument/2006/relationships/image" Target="../media/image2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0.emf"/><Relationship Id="rId26" Type="http://schemas.openxmlformats.org/officeDocument/2006/relationships/image" Target="../media/image70.svg"/><Relationship Id="rId39" Type="http://schemas.openxmlformats.org/officeDocument/2006/relationships/image" Target="../media/image43.png"/><Relationship Id="rId21" Type="http://schemas.openxmlformats.org/officeDocument/2006/relationships/image" Target="../media/image66.png"/><Relationship Id="rId34" Type="http://schemas.openxmlformats.org/officeDocument/2006/relationships/image" Target="../media/image76.png"/><Relationship Id="rId42" Type="http://schemas.openxmlformats.org/officeDocument/2006/relationships/image" Target="../media/image44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3.svg"/><Relationship Id="rId29" Type="http://schemas.openxmlformats.org/officeDocument/2006/relationships/image" Target="../media/image73.svg"/><Relationship Id="rId1" Type="http://schemas.openxmlformats.org/officeDocument/2006/relationships/tags" Target="../tags/tag2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24" Type="http://schemas.openxmlformats.org/officeDocument/2006/relationships/image" Target="../media/image38.svg"/><Relationship Id="rId32" Type="http://schemas.openxmlformats.org/officeDocument/2006/relationships/image" Target="../media/image51.png"/><Relationship Id="rId37" Type="http://schemas.openxmlformats.org/officeDocument/2006/relationships/image" Target="../media/image77.png"/><Relationship Id="rId40" Type="http://schemas.openxmlformats.org/officeDocument/2006/relationships/image" Target="../media/image78.png"/><Relationship Id="rId45" Type="http://schemas.microsoft.com/office/2007/relationships/hdphoto" Target="../media/hdphoto2.wdp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28" Type="http://schemas.openxmlformats.org/officeDocument/2006/relationships/image" Target="../media/image72.png"/><Relationship Id="rId36" Type="http://schemas.openxmlformats.org/officeDocument/2006/relationships/image" Target="../media/image50.svg"/><Relationship Id="rId10" Type="http://schemas.openxmlformats.org/officeDocument/2006/relationships/image" Target="../media/image59.png"/><Relationship Id="rId19" Type="http://schemas.openxmlformats.org/officeDocument/2006/relationships/image" Target="../media/image65.png"/><Relationship Id="rId31" Type="http://schemas.openxmlformats.org/officeDocument/2006/relationships/image" Target="../media/image75.svg"/><Relationship Id="rId44" Type="http://schemas.openxmlformats.org/officeDocument/2006/relationships/image" Target="../media/image80.png"/><Relationship Id="rId4" Type="http://schemas.openxmlformats.org/officeDocument/2006/relationships/image" Target="../media/image54.png"/><Relationship Id="rId9" Type="http://schemas.openxmlformats.org/officeDocument/2006/relationships/image" Target="../media/image33.png"/><Relationship Id="rId14" Type="http://schemas.openxmlformats.org/officeDocument/2006/relationships/image" Target="../media/image61.png"/><Relationship Id="rId22" Type="http://schemas.openxmlformats.org/officeDocument/2006/relationships/image" Target="../media/image67.sv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49.png"/><Relationship Id="rId43" Type="http://schemas.openxmlformats.org/officeDocument/2006/relationships/image" Target="../media/image45.svg"/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32.png"/><Relationship Id="rId17" Type="http://schemas.openxmlformats.org/officeDocument/2006/relationships/image" Target="../media/image64.png"/><Relationship Id="rId25" Type="http://schemas.openxmlformats.org/officeDocument/2006/relationships/image" Target="../media/image69.png"/><Relationship Id="rId33" Type="http://schemas.openxmlformats.org/officeDocument/2006/relationships/image" Target="../media/image52.svg"/><Relationship Id="rId38" Type="http://schemas.microsoft.com/office/2007/relationships/hdphoto" Target="../media/hdphoto1.wdp"/><Relationship Id="rId46" Type="http://schemas.openxmlformats.org/officeDocument/2006/relationships/image" Target="../media/image15.png"/><Relationship Id="rId20" Type="http://schemas.openxmlformats.org/officeDocument/2006/relationships/image" Target="../media/image31.emf"/><Relationship Id="rId41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4.png"/><Relationship Id="rId18" Type="http://schemas.openxmlformats.org/officeDocument/2006/relationships/image" Target="../media/image67.svg"/><Relationship Id="rId26" Type="http://schemas.openxmlformats.org/officeDocument/2006/relationships/image" Target="../media/image76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9.png"/><Relationship Id="rId7" Type="http://schemas.openxmlformats.org/officeDocument/2006/relationships/image" Target="../media/image81.png"/><Relationship Id="rId12" Type="http://schemas.openxmlformats.org/officeDocument/2006/relationships/image" Target="../media/image63.svg"/><Relationship Id="rId17" Type="http://schemas.openxmlformats.org/officeDocument/2006/relationships/image" Target="../media/image66.png"/><Relationship Id="rId25" Type="http://schemas.openxmlformats.org/officeDocument/2006/relationships/image" Target="../media/image5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.emf"/><Relationship Id="rId20" Type="http://schemas.openxmlformats.org/officeDocument/2006/relationships/image" Target="../media/image38.svg"/><Relationship Id="rId29" Type="http://schemas.openxmlformats.org/officeDocument/2006/relationships/image" Target="../media/image79.png"/><Relationship Id="rId1" Type="http://schemas.openxmlformats.org/officeDocument/2006/relationships/tags" Target="../tags/tag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51.png"/><Relationship Id="rId32" Type="http://schemas.openxmlformats.org/officeDocument/2006/relationships/image" Target="../media/image15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71.png"/><Relationship Id="rId28" Type="http://schemas.openxmlformats.org/officeDocument/2006/relationships/image" Target="../media/image78.png"/><Relationship Id="rId10" Type="http://schemas.openxmlformats.org/officeDocument/2006/relationships/image" Target="../media/image28.png"/><Relationship Id="rId19" Type="http://schemas.openxmlformats.org/officeDocument/2006/relationships/image" Target="../media/image68.png"/><Relationship Id="rId31" Type="http://schemas.openxmlformats.org/officeDocument/2006/relationships/image" Target="../media/image45.svg"/><Relationship Id="rId4" Type="http://schemas.openxmlformats.org/officeDocument/2006/relationships/image" Target="../media/image55.png"/><Relationship Id="rId9" Type="http://schemas.openxmlformats.org/officeDocument/2006/relationships/image" Target="../media/image32.png"/><Relationship Id="rId14" Type="http://schemas.openxmlformats.org/officeDocument/2006/relationships/image" Target="../media/image30.emf"/><Relationship Id="rId22" Type="http://schemas.openxmlformats.org/officeDocument/2006/relationships/image" Target="../media/image70.svg"/><Relationship Id="rId27" Type="http://schemas.openxmlformats.org/officeDocument/2006/relationships/image" Target="../media/image58.png"/><Relationship Id="rId30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4.png"/><Relationship Id="rId18" Type="http://schemas.openxmlformats.org/officeDocument/2006/relationships/image" Target="../media/image67.svg"/><Relationship Id="rId26" Type="http://schemas.openxmlformats.org/officeDocument/2006/relationships/image" Target="../media/image76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69.png"/><Relationship Id="rId7" Type="http://schemas.openxmlformats.org/officeDocument/2006/relationships/image" Target="../media/image81.png"/><Relationship Id="rId12" Type="http://schemas.openxmlformats.org/officeDocument/2006/relationships/image" Target="../media/image63.svg"/><Relationship Id="rId17" Type="http://schemas.openxmlformats.org/officeDocument/2006/relationships/image" Target="../media/image66.png"/><Relationship Id="rId25" Type="http://schemas.openxmlformats.org/officeDocument/2006/relationships/image" Target="../media/image5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.emf"/><Relationship Id="rId20" Type="http://schemas.openxmlformats.org/officeDocument/2006/relationships/image" Target="../media/image38.svg"/><Relationship Id="rId29" Type="http://schemas.openxmlformats.org/officeDocument/2006/relationships/image" Target="../media/image79.png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51.png"/><Relationship Id="rId32" Type="http://schemas.openxmlformats.org/officeDocument/2006/relationships/image" Target="../media/image15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71.png"/><Relationship Id="rId28" Type="http://schemas.openxmlformats.org/officeDocument/2006/relationships/image" Target="../media/image78.png"/><Relationship Id="rId10" Type="http://schemas.openxmlformats.org/officeDocument/2006/relationships/image" Target="../media/image28.png"/><Relationship Id="rId19" Type="http://schemas.openxmlformats.org/officeDocument/2006/relationships/image" Target="../media/image68.png"/><Relationship Id="rId31" Type="http://schemas.openxmlformats.org/officeDocument/2006/relationships/image" Target="../media/image45.svg"/><Relationship Id="rId4" Type="http://schemas.openxmlformats.org/officeDocument/2006/relationships/image" Target="../media/image55.png"/><Relationship Id="rId9" Type="http://schemas.openxmlformats.org/officeDocument/2006/relationships/image" Target="../media/image32.png"/><Relationship Id="rId14" Type="http://schemas.openxmlformats.org/officeDocument/2006/relationships/image" Target="../media/image30.emf"/><Relationship Id="rId22" Type="http://schemas.openxmlformats.org/officeDocument/2006/relationships/image" Target="../media/image70.svg"/><Relationship Id="rId27" Type="http://schemas.openxmlformats.org/officeDocument/2006/relationships/image" Target="../media/image58.png"/><Relationship Id="rId30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image" Target="../media/image58.png"/><Relationship Id="rId21" Type="http://schemas.openxmlformats.org/officeDocument/2006/relationships/image" Target="../media/image43.png"/><Relationship Id="rId34" Type="http://schemas.openxmlformats.org/officeDocument/2006/relationships/image" Target="../media/image74.png"/><Relationship Id="rId42" Type="http://schemas.openxmlformats.org/officeDocument/2006/relationships/image" Target="../media/image80.png"/><Relationship Id="rId47" Type="http://schemas.openxmlformats.org/officeDocument/2006/relationships/image" Target="../media/image34.png"/><Relationship Id="rId50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.png"/><Relationship Id="rId29" Type="http://schemas.openxmlformats.org/officeDocument/2006/relationships/image" Target="../media/image67.svg"/><Relationship Id="rId11" Type="http://schemas.openxmlformats.org/officeDocument/2006/relationships/image" Target="../media/image39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52.svg"/><Relationship Id="rId40" Type="http://schemas.openxmlformats.org/officeDocument/2006/relationships/image" Target="../media/image49.png"/><Relationship Id="rId45" Type="http://schemas.openxmlformats.org/officeDocument/2006/relationships/image" Target="../media/image29.png"/><Relationship Id="rId5" Type="http://schemas.openxmlformats.org/officeDocument/2006/relationships/image" Target="../media/image56.png"/><Relationship Id="rId15" Type="http://schemas.openxmlformats.org/officeDocument/2006/relationships/image" Target="../media/image60.svg"/><Relationship Id="rId23" Type="http://schemas.openxmlformats.org/officeDocument/2006/relationships/image" Target="../media/image63.svg"/><Relationship Id="rId28" Type="http://schemas.openxmlformats.org/officeDocument/2006/relationships/image" Target="../media/image66.png"/><Relationship Id="rId36" Type="http://schemas.openxmlformats.org/officeDocument/2006/relationships/image" Target="../media/image51.png"/><Relationship Id="rId49" Type="http://schemas.openxmlformats.org/officeDocument/2006/relationships/image" Target="../media/image83.png"/><Relationship Id="rId10" Type="http://schemas.openxmlformats.org/officeDocument/2006/relationships/image" Target="../media/image38.svg"/><Relationship Id="rId19" Type="http://schemas.openxmlformats.org/officeDocument/2006/relationships/image" Target="../media/image77.png"/><Relationship Id="rId31" Type="http://schemas.openxmlformats.org/officeDocument/2006/relationships/image" Target="../media/image70.svg"/><Relationship Id="rId44" Type="http://schemas.openxmlformats.org/officeDocument/2006/relationships/image" Target="../media/image82.png"/><Relationship Id="rId52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14" Type="http://schemas.openxmlformats.org/officeDocument/2006/relationships/image" Target="../media/image59.png"/><Relationship Id="rId22" Type="http://schemas.openxmlformats.org/officeDocument/2006/relationships/image" Target="../media/image62.png"/><Relationship Id="rId27" Type="http://schemas.openxmlformats.org/officeDocument/2006/relationships/image" Target="../media/image31.emf"/><Relationship Id="rId30" Type="http://schemas.openxmlformats.org/officeDocument/2006/relationships/image" Target="../media/image69.png"/><Relationship Id="rId35" Type="http://schemas.openxmlformats.org/officeDocument/2006/relationships/image" Target="../media/image75.svg"/><Relationship Id="rId43" Type="http://schemas.microsoft.com/office/2007/relationships/hdphoto" Target="../media/hdphoto2.wdp"/><Relationship Id="rId48" Type="http://schemas.openxmlformats.org/officeDocument/2006/relationships/image" Target="../media/image40.png"/><Relationship Id="rId8" Type="http://schemas.openxmlformats.org/officeDocument/2006/relationships/image" Target="../media/image36.png"/><Relationship Id="rId51" Type="http://schemas.openxmlformats.org/officeDocument/2006/relationships/image" Target="../media/image45.sv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81.png"/><Relationship Id="rId17" Type="http://schemas.openxmlformats.org/officeDocument/2006/relationships/image" Target="../media/image28.png"/><Relationship Id="rId25" Type="http://schemas.openxmlformats.org/officeDocument/2006/relationships/image" Target="../media/image30.emf"/><Relationship Id="rId33" Type="http://schemas.openxmlformats.org/officeDocument/2006/relationships/image" Target="../media/image73.svg"/><Relationship Id="rId38" Type="http://schemas.openxmlformats.org/officeDocument/2006/relationships/image" Target="../media/image76.png"/><Relationship Id="rId46" Type="http://schemas.openxmlformats.org/officeDocument/2006/relationships/image" Target="../media/image5.png"/><Relationship Id="rId20" Type="http://schemas.microsoft.com/office/2007/relationships/hdphoto" Target="../media/hdphoto1.wdp"/><Relationship Id="rId41" Type="http://schemas.openxmlformats.org/officeDocument/2006/relationships/image" Target="../media/image50.svg"/><Relationship Id="rId1" Type="http://schemas.openxmlformats.org/officeDocument/2006/relationships/tags" Target="../tags/tag5.xml"/><Relationship Id="rId6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3.sv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7.svg"/><Relationship Id="rId18" Type="http://schemas.openxmlformats.org/officeDocument/2006/relationships/image" Target="../media/image15.png"/><Relationship Id="rId3" Type="http://schemas.openxmlformats.org/officeDocument/2006/relationships/image" Target="../media/image23.svg"/><Relationship Id="rId7" Type="http://schemas.openxmlformats.org/officeDocument/2006/relationships/image" Target="../media/image31.emf"/><Relationship Id="rId12" Type="http://schemas.openxmlformats.org/officeDocument/2006/relationships/image" Target="../media/image94.png"/><Relationship Id="rId17" Type="http://schemas.openxmlformats.org/officeDocument/2006/relationships/image" Target="../media/image14.svg"/><Relationship Id="rId2" Type="http://schemas.openxmlformats.org/officeDocument/2006/relationships/image" Target="../media/image8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5" Type="http://schemas.openxmlformats.org/officeDocument/2006/relationships/image" Target="../media/image91.png"/><Relationship Id="rId15" Type="http://schemas.openxmlformats.org/officeDocument/2006/relationships/image" Target="../media/image70.svg"/><Relationship Id="rId10" Type="http://schemas.openxmlformats.org/officeDocument/2006/relationships/image" Target="../media/image37.png"/><Relationship Id="rId4" Type="http://schemas.openxmlformats.org/officeDocument/2006/relationships/image" Target="../media/image90.png"/><Relationship Id="rId9" Type="http://schemas.openxmlformats.org/officeDocument/2006/relationships/image" Target="../media/image93.emf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30.emf"/><Relationship Id="rId11" Type="http://schemas.openxmlformats.org/officeDocument/2006/relationships/image" Target="../media/image12.png"/><Relationship Id="rId5" Type="http://schemas.openxmlformats.org/officeDocument/2006/relationships/image" Target="../media/image97.png"/><Relationship Id="rId10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aka.ms/acr/presentations" TargetMode="External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4.png"/><Relationship Id="rId12" Type="http://schemas.openxmlformats.org/officeDocument/2006/relationships/hyperlink" Target="aka.ms/acr/links" TargetMode="External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aka.ms/acr/import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aka.ms/acr/tasks" TargetMode="External"/><Relationship Id="rId4" Type="http://schemas.openxmlformats.org/officeDocument/2006/relationships/hyperlink" Target="https://github.com/stevelasker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aka.ms/acr/quarantin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7.png"/><Relationship Id="rId3" Type="http://schemas.openxmlformats.org/officeDocument/2006/relationships/image" Target="../media/image14.svg"/><Relationship Id="rId21" Type="http://schemas.openxmlformats.org/officeDocument/2006/relationships/image" Target="../media/image25.sv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13.png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5.svg"/><Relationship Id="rId5" Type="http://schemas.openxmlformats.org/officeDocument/2006/relationships/image" Target="../media/image12.png"/><Relationship Id="rId15" Type="http://schemas.openxmlformats.org/officeDocument/2006/relationships/image" Target="../media/image37.png"/><Relationship Id="rId23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emf"/><Relationship Id="rId14" Type="http://schemas.openxmlformats.org/officeDocument/2006/relationships/image" Target="../media/image36.pn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Demo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3BA743-288B-4DE7-9C2A-13F102BED5A7}"/>
              </a:ext>
            </a:extLst>
          </p:cNvPr>
          <p:cNvGrpSpPr/>
          <p:nvPr/>
        </p:nvGrpSpPr>
        <p:grpSpPr>
          <a:xfrm>
            <a:off x="9124346" y="2070802"/>
            <a:ext cx="2776568" cy="2852737"/>
            <a:chOff x="4933802" y="2331706"/>
            <a:chExt cx="2647884" cy="27205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3D0B75-AA96-410C-9165-8758B9DD1B96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1B3CD-3AC0-4ACC-9451-914D79A0B3AB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C0F3F-239B-4B9B-BBD5-ACB4AA6662E1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571B87C-E092-43FD-AB4C-FE0217C06670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C995736-6E4D-4A96-8CA7-0F526F3EC5FD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8D93A1-79B1-49E0-A16B-DB0AEDF6B2DE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40C5EB-3E68-4219-BD55-0D140735F42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A1FA367-95A3-4B50-B41F-7C8295E6A475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07559B-B1D8-4208-8DEC-BB36D78EA1FB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11DD70-9A9D-4705-AB82-6A2D52270273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6B5D3-8C17-478F-A646-DA03DB2773BB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224EBC-144B-4A56-BA50-04DDE37BC454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C582F1-6400-4930-9348-635C438DF134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D018CE-9388-4303-A541-29C07E2F7EA0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61AEE4-9B80-4210-BD28-FEE2DA0082D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2D7558-B0FA-4AB0-9943-2C881C2D0B5A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2EE4D7-AFAD-4322-8415-CF140D7814FF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4E20E6-8199-4D78-A859-CA9D9AFD90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8BA380-D953-437B-A404-377857A3DFC8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GrpSpPr/>
          <p:nvPr/>
        </p:nvGrpSpPr>
        <p:grpSpPr>
          <a:xfrm>
            <a:off x="6006190" y="2076159"/>
            <a:ext cx="2864510" cy="2888383"/>
            <a:chOff x="5651440" y="2076159"/>
            <a:chExt cx="2864510" cy="2888383"/>
          </a:xfrm>
        </p:grpSpPr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5651440" y="2736301"/>
              <a:ext cx="1433463" cy="1637949"/>
              <a:chOff x="5651440" y="2736301"/>
              <a:chExt cx="1433463" cy="1637949"/>
            </a:xfrm>
            <a:solidFill>
              <a:schemeClr val="accent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1FA911C-2F4D-41ED-B076-834FE20639A4}"/>
                  </a:ext>
                </a:extLst>
              </p:cNvPr>
              <p:cNvSpPr/>
              <p:nvPr/>
            </p:nvSpPr>
            <p:spPr>
              <a:xfrm>
                <a:off x="5785661" y="2736301"/>
                <a:ext cx="1299242" cy="1637949"/>
              </a:xfrm>
              <a:custGeom>
                <a:avLst/>
                <a:gdLst>
                  <a:gd name="connsiteX0" fmla="*/ 0 w 1299242"/>
                  <a:gd name="connsiteY0" fmla="*/ 376787 h 1637949"/>
                  <a:gd name="connsiteX1" fmla="*/ 234961 w 1299242"/>
                  <a:gd name="connsiteY1" fmla="*/ 1637949 h 1637949"/>
                  <a:gd name="connsiteX2" fmla="*/ 199711 w 1299242"/>
                  <a:gd name="connsiteY2" fmla="*/ 651419 h 1637949"/>
                  <a:gd name="connsiteX3" fmla="*/ 1299242 w 1299242"/>
                  <a:gd name="connsiteY3" fmla="*/ 308703 h 1637949"/>
                  <a:gd name="connsiteX4" fmla="*/ 1196675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0" y="376787"/>
                    </a:moveTo>
                    <a:lnTo>
                      <a:pt x="234961" y="1637949"/>
                    </a:lnTo>
                    <a:lnTo>
                      <a:pt x="199711" y="651419"/>
                    </a:lnTo>
                    <a:lnTo>
                      <a:pt x="1299242" y="308703"/>
                    </a:lnTo>
                    <a:lnTo>
                      <a:pt x="1196675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2306AB-1525-4A08-A308-1CF8037BFACA}"/>
                  </a:ext>
                </a:extLst>
              </p:cNvPr>
              <p:cNvSpPr/>
              <p:nvPr/>
            </p:nvSpPr>
            <p:spPr>
              <a:xfrm>
                <a:off x="5785680" y="2812335"/>
                <a:ext cx="1181310" cy="442755"/>
              </a:xfrm>
              <a:custGeom>
                <a:avLst/>
                <a:gdLst>
                  <a:gd name="connsiteX0" fmla="*/ 58928 w 1181310"/>
                  <a:gd name="connsiteY0" fmla="*/ 442755 h 442755"/>
                  <a:gd name="connsiteX1" fmla="*/ 2575 w 1181310"/>
                  <a:gd name="connsiteY1" fmla="*/ 400903 h 442755"/>
                  <a:gd name="connsiteX2" fmla="*/ 41774 w 1181310"/>
                  <a:gd name="connsiteY2" fmla="*/ 327220 h 442755"/>
                  <a:gd name="connsiteX3" fmla="*/ 1105171 w 1181310"/>
                  <a:gd name="connsiteY3" fmla="*/ 2601 h 442755"/>
                  <a:gd name="connsiteX4" fmla="*/ 1178736 w 1181310"/>
                  <a:gd name="connsiteY4" fmla="*/ 41859 h 442755"/>
                  <a:gd name="connsiteX5" fmla="*/ 1139537 w 1181310"/>
                  <a:gd name="connsiteY5" fmla="*/ 115543 h 442755"/>
                  <a:gd name="connsiteX6" fmla="*/ 76140 w 1181310"/>
                  <a:gd name="connsiteY6" fmla="*/ 440162 h 442755"/>
                  <a:gd name="connsiteX7" fmla="*/ 58928 w 1181310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0" h="442755">
                    <a:moveTo>
                      <a:pt x="58928" y="442755"/>
                    </a:moveTo>
                    <a:cubicBezTo>
                      <a:pt x="33699" y="442755"/>
                      <a:pt x="10297" y="426368"/>
                      <a:pt x="2575" y="400903"/>
                    </a:cubicBezTo>
                    <a:cubicBezTo>
                      <a:pt x="-6916" y="369720"/>
                      <a:pt x="10650" y="336710"/>
                      <a:pt x="41774" y="327220"/>
                    </a:cubicBezTo>
                    <a:lnTo>
                      <a:pt x="1105171" y="2601"/>
                    </a:lnTo>
                    <a:cubicBezTo>
                      <a:pt x="1136236" y="-6948"/>
                      <a:pt x="1169246" y="10618"/>
                      <a:pt x="1178736" y="41859"/>
                    </a:cubicBezTo>
                    <a:cubicBezTo>
                      <a:pt x="1188227" y="73042"/>
                      <a:pt x="1170661" y="106052"/>
                      <a:pt x="1139537" y="115543"/>
                    </a:cubicBezTo>
                    <a:lnTo>
                      <a:pt x="76140" y="440162"/>
                    </a:lnTo>
                    <a:cubicBezTo>
                      <a:pt x="70422" y="441930"/>
                      <a:pt x="64587" y="442755"/>
                      <a:pt x="58928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5651440" y="2997376"/>
                <a:ext cx="492086" cy="492086"/>
                <a:chOff x="5651440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8C55D9B-B1B5-4297-8823-D06E2E4BB637}"/>
                    </a:ext>
                  </a:extLst>
                </p:cNvPr>
                <p:cNvSpPr/>
                <p:nvPr/>
              </p:nvSpPr>
              <p:spPr>
                <a:xfrm>
                  <a:off x="5710386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5B4E09C-EC63-46AC-BC3B-68809C895865}"/>
                    </a:ext>
                  </a:extLst>
                </p:cNvPr>
                <p:cNvSpPr/>
                <p:nvPr/>
              </p:nvSpPr>
              <p:spPr>
                <a:xfrm>
                  <a:off x="5651440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7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7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69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738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6ECC9-3140-4980-BE49-98DA4C2E26B4}"/>
                  </a:ext>
                </a:extLst>
              </p:cNvPr>
              <p:cNvSpPr/>
              <p:nvPr/>
            </p:nvSpPr>
            <p:spPr>
              <a:xfrm rot="-4972627">
                <a:off x="5777805" y="3123694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7082487" y="2736301"/>
              <a:ext cx="1433463" cy="1637949"/>
              <a:chOff x="7082487" y="2736301"/>
              <a:chExt cx="1433463" cy="1637949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B292ED-DD3B-4A8F-8A8E-8B8BEE1E0AAE}"/>
                  </a:ext>
                </a:extLst>
              </p:cNvPr>
              <p:cNvSpPr/>
              <p:nvPr/>
            </p:nvSpPr>
            <p:spPr>
              <a:xfrm>
                <a:off x="7082487" y="2736301"/>
                <a:ext cx="1299242" cy="1637949"/>
              </a:xfrm>
              <a:custGeom>
                <a:avLst/>
                <a:gdLst>
                  <a:gd name="connsiteX0" fmla="*/ 1299242 w 1299242"/>
                  <a:gd name="connsiteY0" fmla="*/ 376787 h 1637949"/>
                  <a:gd name="connsiteX1" fmla="*/ 1064281 w 1299242"/>
                  <a:gd name="connsiteY1" fmla="*/ 1637949 h 1637949"/>
                  <a:gd name="connsiteX2" fmla="*/ 1099531 w 1299242"/>
                  <a:gd name="connsiteY2" fmla="*/ 651419 h 1637949"/>
                  <a:gd name="connsiteX3" fmla="*/ 0 w 1299242"/>
                  <a:gd name="connsiteY3" fmla="*/ 308703 h 1637949"/>
                  <a:gd name="connsiteX4" fmla="*/ 102626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1299242" y="376787"/>
                    </a:moveTo>
                    <a:lnTo>
                      <a:pt x="1064281" y="1637949"/>
                    </a:lnTo>
                    <a:lnTo>
                      <a:pt x="1099531" y="651419"/>
                    </a:lnTo>
                    <a:lnTo>
                      <a:pt x="0" y="308703"/>
                    </a:lnTo>
                    <a:lnTo>
                      <a:pt x="102626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CC0F8F1-C1C6-4A65-9C13-A19D6341056A}"/>
                  </a:ext>
                </a:extLst>
              </p:cNvPr>
              <p:cNvSpPr/>
              <p:nvPr/>
            </p:nvSpPr>
            <p:spPr>
              <a:xfrm>
                <a:off x="7200399" y="2812335"/>
                <a:ext cx="1181311" cy="442755"/>
              </a:xfrm>
              <a:custGeom>
                <a:avLst/>
                <a:gdLst>
                  <a:gd name="connsiteX0" fmla="*/ 1122383 w 1181311"/>
                  <a:gd name="connsiteY0" fmla="*/ 442755 h 442755"/>
                  <a:gd name="connsiteX1" fmla="*/ 1178736 w 1181311"/>
                  <a:gd name="connsiteY1" fmla="*/ 400903 h 442755"/>
                  <a:gd name="connsiteX2" fmla="*/ 1139537 w 1181311"/>
                  <a:gd name="connsiteY2" fmla="*/ 327220 h 442755"/>
                  <a:gd name="connsiteX3" fmla="*/ 76140 w 1181311"/>
                  <a:gd name="connsiteY3" fmla="*/ 2601 h 442755"/>
                  <a:gd name="connsiteX4" fmla="*/ 2575 w 1181311"/>
                  <a:gd name="connsiteY4" fmla="*/ 41859 h 442755"/>
                  <a:gd name="connsiteX5" fmla="*/ 41774 w 1181311"/>
                  <a:gd name="connsiteY5" fmla="*/ 115543 h 442755"/>
                  <a:gd name="connsiteX6" fmla="*/ 1105171 w 1181311"/>
                  <a:gd name="connsiteY6" fmla="*/ 440162 h 442755"/>
                  <a:gd name="connsiteX7" fmla="*/ 1122383 w 1181311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1" h="442755">
                    <a:moveTo>
                      <a:pt x="1122383" y="442755"/>
                    </a:moveTo>
                    <a:cubicBezTo>
                      <a:pt x="1147613" y="442755"/>
                      <a:pt x="1171014" y="426368"/>
                      <a:pt x="1178736" y="400903"/>
                    </a:cubicBezTo>
                    <a:cubicBezTo>
                      <a:pt x="1188227" y="369720"/>
                      <a:pt x="1170661" y="336710"/>
                      <a:pt x="1139537" y="327220"/>
                    </a:cubicBezTo>
                    <a:lnTo>
                      <a:pt x="76140" y="2601"/>
                    </a:lnTo>
                    <a:cubicBezTo>
                      <a:pt x="45075" y="-6948"/>
                      <a:pt x="12065" y="10618"/>
                      <a:pt x="2575" y="41859"/>
                    </a:cubicBezTo>
                    <a:cubicBezTo>
                      <a:pt x="-6916" y="73042"/>
                      <a:pt x="10650" y="106052"/>
                      <a:pt x="41774" y="115543"/>
                    </a:cubicBezTo>
                    <a:lnTo>
                      <a:pt x="1105171" y="440162"/>
                    </a:lnTo>
                    <a:cubicBezTo>
                      <a:pt x="1110948" y="441930"/>
                      <a:pt x="1116724" y="442755"/>
                      <a:pt x="1122383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8023864" y="2997376"/>
                <a:ext cx="492086" cy="492086"/>
                <a:chOff x="8023864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C217F-D335-4E11-ADEE-7F491B3E013E}"/>
                    </a:ext>
                  </a:extLst>
                </p:cNvPr>
                <p:cNvSpPr/>
                <p:nvPr/>
              </p:nvSpPr>
              <p:spPr>
                <a:xfrm>
                  <a:off x="8082810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635FBF-F9B7-4178-94DB-1BB967E51947}"/>
                    </a:ext>
                  </a:extLst>
                </p:cNvPr>
                <p:cNvSpPr/>
                <p:nvPr/>
              </p:nvSpPr>
              <p:spPr>
                <a:xfrm>
                  <a:off x="8023864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6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6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10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679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F5FC993-AE71-4E9A-99DE-DA1CC1EA8B16}"/>
                  </a:ext>
                </a:extLst>
              </p:cNvPr>
              <p:cNvSpPr/>
              <p:nvPr/>
            </p:nvSpPr>
            <p:spPr>
              <a:xfrm rot="-427373">
                <a:off x="8150216" y="3123765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21EC71-02E8-43EE-B9C6-B70C0D7499B7}"/>
                </a:ext>
              </a:extLst>
            </p:cNvPr>
            <p:cNvSpPr/>
            <p:nvPr/>
          </p:nvSpPr>
          <p:spPr>
            <a:xfrm>
              <a:off x="6910186" y="2076159"/>
              <a:ext cx="344130" cy="670694"/>
            </a:xfrm>
            <a:custGeom>
              <a:avLst/>
              <a:gdLst>
                <a:gd name="connsiteX0" fmla="*/ 0 w 344130"/>
                <a:gd name="connsiteY0" fmla="*/ 0 h 670694"/>
                <a:gd name="connsiteX1" fmla="*/ 344130 w 344130"/>
                <a:gd name="connsiteY1" fmla="*/ 0 h 670694"/>
                <a:gd name="connsiteX2" fmla="*/ 344130 w 344130"/>
                <a:gd name="connsiteY2" fmla="*/ 670694 h 670694"/>
                <a:gd name="connsiteX3" fmla="*/ 0 w 344130"/>
                <a:gd name="connsiteY3" fmla="*/ 670694 h 6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130" h="670694">
                  <a:moveTo>
                    <a:pt x="0" y="0"/>
                  </a:moveTo>
                  <a:lnTo>
                    <a:pt x="344130" y="0"/>
                  </a:lnTo>
                  <a:lnTo>
                    <a:pt x="344130" y="670694"/>
                  </a:lnTo>
                  <a:lnTo>
                    <a:pt x="0" y="670694"/>
                  </a:lnTo>
                  <a:close/>
                </a:path>
              </a:pathLst>
            </a:custGeom>
            <a:solidFill>
              <a:srgbClr val="0072C6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CA0DE9-7AFE-49D9-9A27-6D0500D95680}"/>
                </a:ext>
              </a:extLst>
            </p:cNvPr>
            <p:cNvSpPr/>
            <p:nvPr/>
          </p:nvSpPr>
          <p:spPr>
            <a:xfrm>
              <a:off x="7082487" y="2076159"/>
              <a:ext cx="118305" cy="702230"/>
            </a:xfrm>
            <a:custGeom>
              <a:avLst/>
              <a:gdLst>
                <a:gd name="connsiteX0" fmla="*/ 0 w 118305"/>
                <a:gd name="connsiteY0" fmla="*/ 0 h 702230"/>
                <a:gd name="connsiteX1" fmla="*/ 118306 w 118305"/>
                <a:gd name="connsiteY1" fmla="*/ 0 h 702230"/>
                <a:gd name="connsiteX2" fmla="*/ 118306 w 118305"/>
                <a:gd name="connsiteY2" fmla="*/ 702231 h 702230"/>
                <a:gd name="connsiteX3" fmla="*/ 0 w 118305"/>
                <a:gd name="connsiteY3" fmla="*/ 702231 h 7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05" h="702230">
                  <a:moveTo>
                    <a:pt x="0" y="0"/>
                  </a:moveTo>
                  <a:lnTo>
                    <a:pt x="118306" y="0"/>
                  </a:lnTo>
                  <a:lnTo>
                    <a:pt x="118306" y="702231"/>
                  </a:lnTo>
                  <a:lnTo>
                    <a:pt x="0" y="702231"/>
                  </a:lnTo>
                  <a:close/>
                </a:path>
              </a:pathLst>
            </a:custGeom>
            <a:solidFill>
              <a:srgbClr val="59B4D9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2B33-57E5-4C6D-B0FD-3D66372D6E86}"/>
                </a:ext>
              </a:extLst>
            </p:cNvPr>
            <p:cNvSpPr/>
            <p:nvPr/>
          </p:nvSpPr>
          <p:spPr>
            <a:xfrm>
              <a:off x="6027048" y="3549824"/>
              <a:ext cx="2116477" cy="1414718"/>
            </a:xfrm>
            <a:custGeom>
              <a:avLst/>
              <a:gdLst>
                <a:gd name="connsiteX0" fmla="*/ 0 w 2116477"/>
                <a:gd name="connsiteY0" fmla="*/ 0 h 1414718"/>
                <a:gd name="connsiteX1" fmla="*/ 2116478 w 2116477"/>
                <a:gd name="connsiteY1" fmla="*/ 0 h 1414718"/>
                <a:gd name="connsiteX2" fmla="*/ 2116478 w 2116477"/>
                <a:gd name="connsiteY2" fmla="*/ 1414718 h 1414718"/>
                <a:gd name="connsiteX3" fmla="*/ 0 w 2116477"/>
                <a:gd name="connsiteY3" fmla="*/ 1414718 h 141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477" h="1414718">
                  <a:moveTo>
                    <a:pt x="0" y="0"/>
                  </a:moveTo>
                  <a:lnTo>
                    <a:pt x="2116478" y="0"/>
                  </a:lnTo>
                  <a:lnTo>
                    <a:pt x="2116478" y="1414718"/>
                  </a:lnTo>
                  <a:lnTo>
                    <a:pt x="0" y="1414718"/>
                  </a:lnTo>
                  <a:close/>
                </a:path>
              </a:pathLst>
            </a:custGeom>
            <a:solidFill>
              <a:srgbClr val="A0A1A2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0ADC2-A341-4FC0-A12E-88EE745E7766}"/>
                </a:ext>
              </a:extLst>
            </p:cNvPr>
            <p:cNvSpPr/>
            <p:nvPr/>
          </p:nvSpPr>
          <p:spPr>
            <a:xfrm>
              <a:off x="6139341" y="3766334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8567DC-BD1B-478A-8919-4D6272E232C7}"/>
                </a:ext>
              </a:extLst>
            </p:cNvPr>
            <p:cNvSpPr/>
            <p:nvPr/>
          </p:nvSpPr>
          <p:spPr>
            <a:xfrm>
              <a:off x="6846700" y="3739396"/>
              <a:ext cx="117893" cy="989359"/>
            </a:xfrm>
            <a:custGeom>
              <a:avLst/>
              <a:gdLst>
                <a:gd name="connsiteX0" fmla="*/ 0 w 117893"/>
                <a:gd name="connsiteY0" fmla="*/ 0 h 989359"/>
                <a:gd name="connsiteX1" fmla="*/ 117893 w 117893"/>
                <a:gd name="connsiteY1" fmla="*/ 0 h 989359"/>
                <a:gd name="connsiteX2" fmla="*/ 117893 w 117893"/>
                <a:gd name="connsiteY2" fmla="*/ 989360 h 989359"/>
                <a:gd name="connsiteX3" fmla="*/ 0 w 117893"/>
                <a:gd name="connsiteY3" fmla="*/ 989360 h 98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989359">
                  <a:moveTo>
                    <a:pt x="0" y="0"/>
                  </a:moveTo>
                  <a:lnTo>
                    <a:pt x="117893" y="0"/>
                  </a:lnTo>
                  <a:lnTo>
                    <a:pt x="117893" y="989360"/>
                  </a:lnTo>
                  <a:lnTo>
                    <a:pt x="0" y="98936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42560F-39EC-4D26-86C5-9857089A8222}"/>
                </a:ext>
              </a:extLst>
            </p:cNvPr>
            <p:cNvSpPr/>
            <p:nvPr/>
          </p:nvSpPr>
          <p:spPr>
            <a:xfrm>
              <a:off x="6493021" y="3726663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46704F-BD7C-4061-81F6-5879C2F9C1A3}"/>
                </a:ext>
              </a:extLst>
            </p:cNvPr>
            <p:cNvSpPr/>
            <p:nvPr/>
          </p:nvSpPr>
          <p:spPr>
            <a:xfrm>
              <a:off x="7200380" y="3726663"/>
              <a:ext cx="117893" cy="1041409"/>
            </a:xfrm>
            <a:custGeom>
              <a:avLst/>
              <a:gdLst>
                <a:gd name="connsiteX0" fmla="*/ 0 w 117893"/>
                <a:gd name="connsiteY0" fmla="*/ 0 h 1041409"/>
                <a:gd name="connsiteX1" fmla="*/ 117893 w 117893"/>
                <a:gd name="connsiteY1" fmla="*/ 0 h 1041409"/>
                <a:gd name="connsiteX2" fmla="*/ 117893 w 117893"/>
                <a:gd name="connsiteY2" fmla="*/ 1041410 h 1041409"/>
                <a:gd name="connsiteX3" fmla="*/ 0 w 117893"/>
                <a:gd name="connsiteY3" fmla="*/ 1041410 h 104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41409">
                  <a:moveTo>
                    <a:pt x="0" y="0"/>
                  </a:moveTo>
                  <a:lnTo>
                    <a:pt x="117893" y="0"/>
                  </a:lnTo>
                  <a:lnTo>
                    <a:pt x="117893" y="1041410"/>
                  </a:lnTo>
                  <a:lnTo>
                    <a:pt x="0" y="104141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68BC4E-E15D-44BA-9416-2E5C541E88C6}"/>
                </a:ext>
              </a:extLst>
            </p:cNvPr>
            <p:cNvSpPr/>
            <p:nvPr/>
          </p:nvSpPr>
          <p:spPr>
            <a:xfrm>
              <a:off x="755405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3E423-9A86-4426-AA0B-25B9A91DB23A}"/>
                </a:ext>
              </a:extLst>
            </p:cNvPr>
            <p:cNvSpPr/>
            <p:nvPr/>
          </p:nvSpPr>
          <p:spPr>
            <a:xfrm>
              <a:off x="790773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4A42E9-5D4A-426F-A262-37B987D66024}"/>
                </a:ext>
              </a:extLst>
            </p:cNvPr>
            <p:cNvSpPr/>
            <p:nvPr/>
          </p:nvSpPr>
          <p:spPr>
            <a:xfrm>
              <a:off x="6142701" y="3667717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143458-2CCD-489E-B70D-8E5B26C195F7}"/>
                </a:ext>
              </a:extLst>
            </p:cNvPr>
            <p:cNvSpPr/>
            <p:nvPr/>
          </p:nvSpPr>
          <p:spPr>
            <a:xfrm>
              <a:off x="6142701" y="4728756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399A32-3DB9-428D-BC44-2751953AB24F}"/>
                </a:ext>
              </a:extLst>
            </p:cNvPr>
            <p:cNvSpPr/>
            <p:nvPr/>
          </p:nvSpPr>
          <p:spPr>
            <a:xfrm>
              <a:off x="6658130" y="2427244"/>
              <a:ext cx="816174" cy="816174"/>
            </a:xfrm>
            <a:custGeom>
              <a:avLst/>
              <a:gdLst>
                <a:gd name="connsiteX0" fmla="*/ 816175 w 816174"/>
                <a:gd name="connsiteY0" fmla="*/ 408087 h 816174"/>
                <a:gd name="connsiteX1" fmla="*/ 408087 w 816174"/>
                <a:gd name="connsiteY1" fmla="*/ 816175 h 816174"/>
                <a:gd name="connsiteX2" fmla="*/ 0 w 816174"/>
                <a:gd name="connsiteY2" fmla="*/ 408087 h 816174"/>
                <a:gd name="connsiteX3" fmla="*/ 408087 w 816174"/>
                <a:gd name="connsiteY3" fmla="*/ 0 h 816174"/>
                <a:gd name="connsiteX4" fmla="*/ 816175 w 816174"/>
                <a:gd name="connsiteY4" fmla="*/ 408087 h 8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16174">
                  <a:moveTo>
                    <a:pt x="816175" y="408087"/>
                  </a:moveTo>
                  <a:cubicBezTo>
                    <a:pt x="816175" y="633468"/>
                    <a:pt x="633468" y="816175"/>
                    <a:pt x="408087" y="816175"/>
                  </a:cubicBezTo>
                  <a:cubicBezTo>
                    <a:pt x="182707" y="816175"/>
                    <a:pt x="0" y="633468"/>
                    <a:pt x="0" y="408087"/>
                  </a:cubicBezTo>
                  <a:cubicBezTo>
                    <a:pt x="0" y="182707"/>
                    <a:pt x="182707" y="0"/>
                    <a:pt x="408087" y="0"/>
                  </a:cubicBezTo>
                  <a:cubicBezTo>
                    <a:pt x="633468" y="0"/>
                    <a:pt x="816175" y="182707"/>
                    <a:pt x="816175" y="408087"/>
                  </a:cubicBez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5C63DA-4E5F-4A59-B15F-B3364D9624C5}"/>
                </a:ext>
              </a:extLst>
            </p:cNvPr>
            <p:cNvSpPr/>
            <p:nvPr/>
          </p:nvSpPr>
          <p:spPr>
            <a:xfrm>
              <a:off x="6653591" y="2422706"/>
              <a:ext cx="825252" cy="825252"/>
            </a:xfrm>
            <a:custGeom>
              <a:avLst/>
              <a:gdLst>
                <a:gd name="connsiteX0" fmla="*/ 825252 w 825252"/>
                <a:gd name="connsiteY0" fmla="*/ 412626 h 825252"/>
                <a:gd name="connsiteX1" fmla="*/ 412626 w 825252"/>
                <a:gd name="connsiteY1" fmla="*/ 825252 h 825252"/>
                <a:gd name="connsiteX2" fmla="*/ 0 w 825252"/>
                <a:gd name="connsiteY2" fmla="*/ 412626 h 825252"/>
                <a:gd name="connsiteX3" fmla="*/ 412626 w 825252"/>
                <a:gd name="connsiteY3" fmla="*/ 0 h 825252"/>
                <a:gd name="connsiteX4" fmla="*/ 825252 w 825252"/>
                <a:gd name="connsiteY4" fmla="*/ 412626 h 8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252" h="825252">
                  <a:moveTo>
                    <a:pt x="825252" y="412626"/>
                  </a:moveTo>
                  <a:cubicBezTo>
                    <a:pt x="825252" y="640513"/>
                    <a:pt x="640513" y="825252"/>
                    <a:pt x="412626" y="825252"/>
                  </a:cubicBezTo>
                  <a:cubicBezTo>
                    <a:pt x="184739" y="825252"/>
                    <a:pt x="0" y="640513"/>
                    <a:pt x="0" y="412626"/>
                  </a:cubicBezTo>
                  <a:cubicBezTo>
                    <a:pt x="0" y="184739"/>
                    <a:pt x="184739" y="0"/>
                    <a:pt x="412626" y="0"/>
                  </a:cubicBezTo>
                  <a:cubicBezTo>
                    <a:pt x="640513" y="0"/>
                    <a:pt x="825252" y="184739"/>
                    <a:pt x="825252" y="412626"/>
                  </a:cubicBezTo>
                  <a:close/>
                </a:path>
              </a:pathLst>
            </a:custGeom>
            <a:solidFill>
              <a:srgbClr val="7FBA00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1E192D-DF96-4B12-AC76-DD33B99B20B6}"/>
                </a:ext>
              </a:extLst>
            </p:cNvPr>
            <p:cNvSpPr/>
            <p:nvPr/>
          </p:nvSpPr>
          <p:spPr>
            <a:xfrm>
              <a:off x="6753564" y="2518081"/>
              <a:ext cx="632555" cy="632673"/>
            </a:xfrm>
            <a:custGeom>
              <a:avLst/>
              <a:gdLst>
                <a:gd name="connsiteX0" fmla="*/ 59 w 632555"/>
                <a:gd name="connsiteY0" fmla="*/ 551504 h 632673"/>
                <a:gd name="connsiteX1" fmla="*/ 59 w 632555"/>
                <a:gd name="connsiteY1" fmla="*/ 553568 h 632673"/>
                <a:gd name="connsiteX2" fmla="*/ 1650 w 632555"/>
                <a:gd name="connsiteY2" fmla="*/ 553568 h 632673"/>
                <a:gd name="connsiteX3" fmla="*/ 59 w 632555"/>
                <a:gd name="connsiteY3" fmla="*/ 551504 h 632673"/>
                <a:gd name="connsiteX4" fmla="*/ 316366 w 632555"/>
                <a:gd name="connsiteY4" fmla="*/ 237260 h 632673"/>
                <a:gd name="connsiteX5" fmla="*/ 237260 w 632555"/>
                <a:gd name="connsiteY5" fmla="*/ 316366 h 632673"/>
                <a:gd name="connsiteX6" fmla="*/ 316366 w 632555"/>
                <a:gd name="connsiteY6" fmla="*/ 395473 h 632673"/>
                <a:gd name="connsiteX7" fmla="*/ 395473 w 632555"/>
                <a:gd name="connsiteY7" fmla="*/ 316366 h 632673"/>
                <a:gd name="connsiteX8" fmla="*/ 316366 w 632555"/>
                <a:gd name="connsiteY8" fmla="*/ 237260 h 632673"/>
                <a:gd name="connsiteX9" fmla="*/ 67258 w 632555"/>
                <a:gd name="connsiteY9" fmla="*/ 509122 h 632673"/>
                <a:gd name="connsiteX10" fmla="*/ 123552 w 632555"/>
                <a:gd name="connsiteY10" fmla="*/ 565534 h 632673"/>
                <a:gd name="connsiteX11" fmla="*/ 201421 w 632555"/>
                <a:gd name="connsiteY11" fmla="*/ 504819 h 632673"/>
                <a:gd name="connsiteX12" fmla="*/ 264376 w 632555"/>
                <a:gd name="connsiteY12" fmla="*/ 530991 h 632673"/>
                <a:gd name="connsiteX13" fmla="*/ 276460 w 632555"/>
                <a:gd name="connsiteY13" fmla="*/ 628666 h 632673"/>
                <a:gd name="connsiteX14" fmla="*/ 316307 w 632555"/>
                <a:gd name="connsiteY14" fmla="*/ 632674 h 632673"/>
                <a:gd name="connsiteX15" fmla="*/ 356155 w 632555"/>
                <a:gd name="connsiteY15" fmla="*/ 628666 h 632673"/>
                <a:gd name="connsiteX16" fmla="*/ 368239 w 632555"/>
                <a:gd name="connsiteY16" fmla="*/ 530991 h 632673"/>
                <a:gd name="connsiteX17" fmla="*/ 431194 w 632555"/>
                <a:gd name="connsiteY17" fmla="*/ 504819 h 632673"/>
                <a:gd name="connsiteX18" fmla="*/ 509063 w 632555"/>
                <a:gd name="connsiteY18" fmla="*/ 565534 h 632673"/>
                <a:gd name="connsiteX19" fmla="*/ 565357 w 632555"/>
                <a:gd name="connsiteY19" fmla="*/ 509122 h 632673"/>
                <a:gd name="connsiteX20" fmla="*/ 504642 w 632555"/>
                <a:gd name="connsiteY20" fmla="*/ 431312 h 632673"/>
                <a:gd name="connsiteX21" fmla="*/ 530814 w 632555"/>
                <a:gd name="connsiteY21" fmla="*/ 368416 h 632673"/>
                <a:gd name="connsiteX22" fmla="*/ 628548 w 632555"/>
                <a:gd name="connsiteY22" fmla="*/ 356155 h 632673"/>
                <a:gd name="connsiteX23" fmla="*/ 632556 w 632555"/>
                <a:gd name="connsiteY23" fmla="*/ 316307 h 632673"/>
                <a:gd name="connsiteX24" fmla="*/ 628548 w 632555"/>
                <a:gd name="connsiteY24" fmla="*/ 276460 h 632673"/>
                <a:gd name="connsiteX25" fmla="*/ 530873 w 632555"/>
                <a:gd name="connsiteY25" fmla="*/ 264258 h 632673"/>
                <a:gd name="connsiteX26" fmla="*/ 504701 w 632555"/>
                <a:gd name="connsiteY26" fmla="*/ 201362 h 632673"/>
                <a:gd name="connsiteX27" fmla="*/ 565357 w 632555"/>
                <a:gd name="connsiteY27" fmla="*/ 123493 h 632673"/>
                <a:gd name="connsiteX28" fmla="*/ 509063 w 632555"/>
                <a:gd name="connsiteY28" fmla="*/ 67199 h 632673"/>
                <a:gd name="connsiteX29" fmla="*/ 431194 w 632555"/>
                <a:gd name="connsiteY29" fmla="*/ 127855 h 632673"/>
                <a:gd name="connsiteX30" fmla="*/ 368239 w 632555"/>
                <a:gd name="connsiteY30" fmla="*/ 101683 h 632673"/>
                <a:gd name="connsiteX31" fmla="*/ 356155 w 632555"/>
                <a:gd name="connsiteY31" fmla="*/ 4008 h 632673"/>
                <a:gd name="connsiteX32" fmla="*/ 316307 w 632555"/>
                <a:gd name="connsiteY32" fmla="*/ 0 h 632673"/>
                <a:gd name="connsiteX33" fmla="*/ 276460 w 632555"/>
                <a:gd name="connsiteY33" fmla="*/ 4008 h 632673"/>
                <a:gd name="connsiteX34" fmla="*/ 264376 w 632555"/>
                <a:gd name="connsiteY34" fmla="*/ 101683 h 632673"/>
                <a:gd name="connsiteX35" fmla="*/ 201421 w 632555"/>
                <a:gd name="connsiteY35" fmla="*/ 127855 h 632673"/>
                <a:gd name="connsiteX36" fmla="*/ 123552 w 632555"/>
                <a:gd name="connsiteY36" fmla="*/ 67199 h 632673"/>
                <a:gd name="connsiteX37" fmla="*/ 67258 w 632555"/>
                <a:gd name="connsiteY37" fmla="*/ 123493 h 632673"/>
                <a:gd name="connsiteX38" fmla="*/ 127973 w 632555"/>
                <a:gd name="connsiteY38" fmla="*/ 201362 h 632673"/>
                <a:gd name="connsiteX39" fmla="*/ 101801 w 632555"/>
                <a:gd name="connsiteY39" fmla="*/ 264258 h 632673"/>
                <a:gd name="connsiteX40" fmla="*/ 4126 w 632555"/>
                <a:gd name="connsiteY40" fmla="*/ 276460 h 632673"/>
                <a:gd name="connsiteX41" fmla="*/ 0 w 632555"/>
                <a:gd name="connsiteY41" fmla="*/ 316307 h 632673"/>
                <a:gd name="connsiteX42" fmla="*/ 4008 w 632555"/>
                <a:gd name="connsiteY42" fmla="*/ 356155 h 632673"/>
                <a:gd name="connsiteX43" fmla="*/ 101683 w 632555"/>
                <a:gd name="connsiteY43" fmla="*/ 368357 h 632673"/>
                <a:gd name="connsiteX44" fmla="*/ 127855 w 632555"/>
                <a:gd name="connsiteY44" fmla="*/ 431253 h 632673"/>
                <a:gd name="connsiteX45" fmla="*/ 316366 w 632555"/>
                <a:gd name="connsiteY45" fmla="*/ 474461 h 632673"/>
                <a:gd name="connsiteX46" fmla="*/ 158213 w 632555"/>
                <a:gd name="connsiteY46" fmla="*/ 316190 h 632673"/>
                <a:gd name="connsiteX47" fmla="*/ 316484 w 632555"/>
                <a:gd name="connsiteY47" fmla="*/ 158036 h 632673"/>
                <a:gd name="connsiteX48" fmla="*/ 474638 w 632555"/>
                <a:gd name="connsiteY48" fmla="*/ 316307 h 632673"/>
                <a:gd name="connsiteX49" fmla="*/ 316366 w 632555"/>
                <a:gd name="connsiteY49" fmla="*/ 474461 h 632673"/>
                <a:gd name="connsiteX50" fmla="*/ 316366 w 632555"/>
                <a:gd name="connsiteY50" fmla="*/ 474461 h 6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32555" h="632673">
                  <a:moveTo>
                    <a:pt x="59" y="551504"/>
                  </a:moveTo>
                  <a:lnTo>
                    <a:pt x="59" y="553568"/>
                  </a:lnTo>
                  <a:lnTo>
                    <a:pt x="1650" y="553568"/>
                  </a:lnTo>
                  <a:lnTo>
                    <a:pt x="59" y="551504"/>
                  </a:lnTo>
                  <a:close/>
                  <a:moveTo>
                    <a:pt x="316366" y="237260"/>
                  </a:moveTo>
                  <a:cubicBezTo>
                    <a:pt x="272687" y="237260"/>
                    <a:pt x="237260" y="272687"/>
                    <a:pt x="237260" y="316366"/>
                  </a:cubicBezTo>
                  <a:cubicBezTo>
                    <a:pt x="237260" y="360046"/>
                    <a:pt x="272687" y="395473"/>
                    <a:pt x="316366" y="395473"/>
                  </a:cubicBezTo>
                  <a:cubicBezTo>
                    <a:pt x="360046" y="395473"/>
                    <a:pt x="395473" y="360046"/>
                    <a:pt x="395473" y="316366"/>
                  </a:cubicBezTo>
                  <a:cubicBezTo>
                    <a:pt x="395473" y="272628"/>
                    <a:pt x="360046" y="237260"/>
                    <a:pt x="316366" y="237260"/>
                  </a:cubicBezTo>
                  <a:close/>
                  <a:moveTo>
                    <a:pt x="67258" y="509122"/>
                  </a:moveTo>
                  <a:cubicBezTo>
                    <a:pt x="83645" y="530343"/>
                    <a:pt x="102449" y="549147"/>
                    <a:pt x="123552" y="565534"/>
                  </a:cubicBezTo>
                  <a:lnTo>
                    <a:pt x="201421" y="504819"/>
                  </a:lnTo>
                  <a:cubicBezTo>
                    <a:pt x="220637" y="516549"/>
                    <a:pt x="241740" y="525509"/>
                    <a:pt x="264376" y="530991"/>
                  </a:cubicBezTo>
                  <a:lnTo>
                    <a:pt x="276460" y="628666"/>
                  </a:lnTo>
                  <a:cubicBezTo>
                    <a:pt x="289664" y="630434"/>
                    <a:pt x="302632" y="632674"/>
                    <a:pt x="316307" y="632674"/>
                  </a:cubicBezTo>
                  <a:cubicBezTo>
                    <a:pt x="329983" y="632674"/>
                    <a:pt x="342951" y="630375"/>
                    <a:pt x="356155" y="628666"/>
                  </a:cubicBezTo>
                  <a:lnTo>
                    <a:pt x="368239" y="530991"/>
                  </a:lnTo>
                  <a:cubicBezTo>
                    <a:pt x="390875" y="525509"/>
                    <a:pt x="411978" y="516490"/>
                    <a:pt x="431194" y="504819"/>
                  </a:cubicBezTo>
                  <a:lnTo>
                    <a:pt x="509063" y="565534"/>
                  </a:lnTo>
                  <a:cubicBezTo>
                    <a:pt x="530166" y="549147"/>
                    <a:pt x="549029" y="530343"/>
                    <a:pt x="565357" y="509122"/>
                  </a:cubicBezTo>
                  <a:lnTo>
                    <a:pt x="504642" y="431312"/>
                  </a:lnTo>
                  <a:cubicBezTo>
                    <a:pt x="516431" y="412037"/>
                    <a:pt x="525450" y="390993"/>
                    <a:pt x="530814" y="368416"/>
                  </a:cubicBezTo>
                  <a:lnTo>
                    <a:pt x="628548" y="356155"/>
                  </a:lnTo>
                  <a:cubicBezTo>
                    <a:pt x="630316" y="342951"/>
                    <a:pt x="632556" y="329983"/>
                    <a:pt x="632556" y="316307"/>
                  </a:cubicBezTo>
                  <a:cubicBezTo>
                    <a:pt x="632556" y="302632"/>
                    <a:pt x="630257" y="289664"/>
                    <a:pt x="628548" y="276460"/>
                  </a:cubicBezTo>
                  <a:lnTo>
                    <a:pt x="530873" y="264258"/>
                  </a:lnTo>
                  <a:cubicBezTo>
                    <a:pt x="525509" y="242035"/>
                    <a:pt x="516667" y="220814"/>
                    <a:pt x="504701" y="201362"/>
                  </a:cubicBezTo>
                  <a:lnTo>
                    <a:pt x="565357" y="123493"/>
                  </a:lnTo>
                  <a:cubicBezTo>
                    <a:pt x="549029" y="102449"/>
                    <a:pt x="530107" y="83527"/>
                    <a:pt x="509063" y="67199"/>
                  </a:cubicBezTo>
                  <a:lnTo>
                    <a:pt x="431194" y="127855"/>
                  </a:lnTo>
                  <a:cubicBezTo>
                    <a:pt x="411742" y="115889"/>
                    <a:pt x="390462" y="107047"/>
                    <a:pt x="368239" y="101683"/>
                  </a:cubicBezTo>
                  <a:lnTo>
                    <a:pt x="356155" y="4008"/>
                  </a:lnTo>
                  <a:cubicBezTo>
                    <a:pt x="342951" y="2358"/>
                    <a:pt x="329983" y="0"/>
                    <a:pt x="316307" y="0"/>
                  </a:cubicBezTo>
                  <a:cubicBezTo>
                    <a:pt x="302632" y="0"/>
                    <a:pt x="289664" y="2358"/>
                    <a:pt x="276460" y="4008"/>
                  </a:cubicBezTo>
                  <a:lnTo>
                    <a:pt x="264376" y="101683"/>
                  </a:lnTo>
                  <a:cubicBezTo>
                    <a:pt x="242153" y="107047"/>
                    <a:pt x="220932" y="115889"/>
                    <a:pt x="201421" y="127855"/>
                  </a:cubicBezTo>
                  <a:lnTo>
                    <a:pt x="123552" y="67199"/>
                  </a:lnTo>
                  <a:cubicBezTo>
                    <a:pt x="102508" y="83527"/>
                    <a:pt x="83586" y="102449"/>
                    <a:pt x="67258" y="123493"/>
                  </a:cubicBezTo>
                  <a:lnTo>
                    <a:pt x="127973" y="201362"/>
                  </a:lnTo>
                  <a:cubicBezTo>
                    <a:pt x="116184" y="220637"/>
                    <a:pt x="107165" y="241681"/>
                    <a:pt x="101801" y="264258"/>
                  </a:cubicBezTo>
                  <a:lnTo>
                    <a:pt x="4126" y="276460"/>
                  </a:lnTo>
                  <a:cubicBezTo>
                    <a:pt x="2299" y="289664"/>
                    <a:pt x="0" y="302632"/>
                    <a:pt x="0" y="316307"/>
                  </a:cubicBezTo>
                  <a:cubicBezTo>
                    <a:pt x="0" y="329983"/>
                    <a:pt x="2299" y="342951"/>
                    <a:pt x="4008" y="356155"/>
                  </a:cubicBezTo>
                  <a:lnTo>
                    <a:pt x="101683" y="368357"/>
                  </a:lnTo>
                  <a:cubicBezTo>
                    <a:pt x="107047" y="390875"/>
                    <a:pt x="116066" y="411919"/>
                    <a:pt x="127855" y="431253"/>
                  </a:cubicBezTo>
                  <a:moveTo>
                    <a:pt x="316366" y="474461"/>
                  </a:moveTo>
                  <a:cubicBezTo>
                    <a:pt x="229008" y="474461"/>
                    <a:pt x="158154" y="403607"/>
                    <a:pt x="158213" y="316190"/>
                  </a:cubicBezTo>
                  <a:cubicBezTo>
                    <a:pt x="158272" y="228772"/>
                    <a:pt x="229066" y="157977"/>
                    <a:pt x="316484" y="158036"/>
                  </a:cubicBezTo>
                  <a:cubicBezTo>
                    <a:pt x="403843" y="158036"/>
                    <a:pt x="474697" y="228890"/>
                    <a:pt x="474638" y="316307"/>
                  </a:cubicBezTo>
                  <a:cubicBezTo>
                    <a:pt x="474638" y="403725"/>
                    <a:pt x="403784" y="474520"/>
                    <a:pt x="316366" y="474461"/>
                  </a:cubicBezTo>
                  <a:lnTo>
                    <a:pt x="316366" y="474461"/>
                  </a:ln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AAE0C6-854F-4E2E-A692-79576135C8BB}"/>
              </a:ext>
            </a:extLst>
          </p:cNvPr>
          <p:cNvGrpSpPr/>
          <p:nvPr/>
        </p:nvGrpSpPr>
        <p:grpSpPr>
          <a:xfrm>
            <a:off x="2016906" y="381000"/>
            <a:ext cx="8158187" cy="5184151"/>
            <a:chOff x="3810000" y="-1763364"/>
            <a:chExt cx="10896600" cy="6924287"/>
          </a:xfrm>
        </p:grpSpPr>
        <p:pic>
          <p:nvPicPr>
            <p:cNvPr id="35" name="ACR Task">
              <a:extLst>
                <a:ext uri="{FF2B5EF4-FFF2-40B4-BE49-F238E27FC236}">
                  <a16:creationId xmlns:a16="http://schemas.microsoft.com/office/drawing/2014/main" id="{41AC03AD-4CC7-4B48-86BE-FB9B36F2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1755614"/>
              <a:ext cx="3033938" cy="3308535"/>
            </a:xfrm>
            <a:prstGeom prst="rect">
              <a:avLst/>
            </a:prstGeom>
          </p:spPr>
        </p:pic>
        <p:pic>
          <p:nvPicPr>
            <p:cNvPr id="37" name="FunctionalTests">
              <a:extLst>
                <a:ext uri="{FF2B5EF4-FFF2-40B4-BE49-F238E27FC236}">
                  <a16:creationId xmlns:a16="http://schemas.microsoft.com/office/drawing/2014/main" id="{22909099-CAB0-4900-8FE7-E7E188A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990179" y="1697076"/>
              <a:ext cx="3405308" cy="3405308"/>
            </a:xfrm>
            <a:prstGeom prst="rect">
              <a:avLst/>
            </a:prstGeom>
          </p:spPr>
        </p:pic>
        <p:pic>
          <p:nvPicPr>
            <p:cNvPr id="39" name="DevOpsPipelines">
              <a:extLst>
                <a:ext uri="{FF2B5EF4-FFF2-40B4-BE49-F238E27FC236}">
                  <a16:creationId xmlns:a16="http://schemas.microsoft.com/office/drawing/2014/main" id="{DD77D57F-69FA-48A5-9C70-80976D8F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1231" y="-1763364"/>
              <a:ext cx="3346769" cy="3346769"/>
            </a:xfrm>
            <a:prstGeom prst="rect">
              <a:avLst/>
            </a:prstGeom>
          </p:spPr>
        </p:pic>
        <p:pic>
          <p:nvPicPr>
            <p:cNvPr id="1026" name="Picture 2" descr="Image result for cnab duffle logo">
              <a:extLst>
                <a:ext uri="{FF2B5EF4-FFF2-40B4-BE49-F238E27FC236}">
                  <a16:creationId xmlns:a16="http://schemas.microsoft.com/office/drawing/2014/main" id="{E8D3F79D-96A2-449B-B1B0-C82AC663D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5555" r="22500" b="32222"/>
            <a:stretch/>
          </p:blipFill>
          <p:spPr bwMode="auto">
            <a:xfrm>
              <a:off x="10668000" y="1734232"/>
              <a:ext cx="4038600" cy="342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7C3597-E632-49C1-A2B2-FE96A471BBF4}"/>
              </a:ext>
            </a:extLst>
          </p:cNvPr>
          <p:cNvSpPr txBox="1"/>
          <p:nvPr/>
        </p:nvSpPr>
        <p:spPr>
          <a:xfrm>
            <a:off x="2274183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717F9-7181-43C9-AF6B-908A32B04CE0}"/>
              </a:ext>
            </a:extLst>
          </p:cNvPr>
          <p:cNvSpPr txBox="1"/>
          <p:nvPr/>
        </p:nvSpPr>
        <p:spPr>
          <a:xfrm>
            <a:off x="4794176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E3D21B-2742-4D95-A9D3-714E0B3CCCFB}"/>
              </a:ext>
            </a:extLst>
          </p:cNvPr>
          <p:cNvSpPr txBox="1"/>
          <p:nvPr/>
        </p:nvSpPr>
        <p:spPr>
          <a:xfrm>
            <a:off x="7572922" y="5638800"/>
            <a:ext cx="218067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818E-E2DA-43C0-B703-AF2807930D77}"/>
              </a:ext>
            </a:extLst>
          </p:cNvPr>
          <p:cNvSpPr txBox="1"/>
          <p:nvPr/>
        </p:nvSpPr>
        <p:spPr>
          <a:xfrm>
            <a:off x="4794176" y="60960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3977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DevSpaces-&gt;DevEnv">
            <a:extLst>
              <a:ext uri="{FF2B5EF4-FFF2-40B4-BE49-F238E27FC236}">
                <a16:creationId xmlns:a16="http://schemas.microsoft.com/office/drawing/2014/main" id="{BD2FA695-0886-4654-B90E-2A0CFF87DFFC}"/>
              </a:ext>
            </a:extLst>
          </p:cNvPr>
          <p:cNvCxnSpPr>
            <a:cxnSpLocks/>
            <a:stCxn id="425" idx="3"/>
            <a:endCxn id="164" idx="1"/>
          </p:cNvCxnSpPr>
          <p:nvPr/>
        </p:nvCxnSpPr>
        <p:spPr>
          <a:xfrm flipV="1">
            <a:off x="2744919" y="5802876"/>
            <a:ext cx="6403674" cy="139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OCI Artifacts">
            <a:extLst>
              <a:ext uri="{FF2B5EF4-FFF2-40B4-BE49-F238E27FC236}">
                <a16:creationId xmlns:a16="http://schemas.microsoft.com/office/drawing/2014/main" id="{A83839C0-1429-4EA2-B6FF-6869D8CEB3B5}"/>
              </a:ext>
            </a:extLst>
          </p:cNvPr>
          <p:cNvGrpSpPr/>
          <p:nvPr/>
        </p:nvGrpSpPr>
        <p:grpSpPr>
          <a:xfrm>
            <a:off x="5875948" y="4808976"/>
            <a:ext cx="1286455" cy="397915"/>
            <a:chOff x="5434132" y="4835545"/>
            <a:chExt cx="1947992" cy="602536"/>
          </a:xfrm>
        </p:grpSpPr>
        <p:pic>
          <p:nvPicPr>
            <p:cNvPr id="161" name="Picture 2" descr="image007">
              <a:extLst>
                <a:ext uri="{FF2B5EF4-FFF2-40B4-BE49-F238E27FC236}">
                  <a16:creationId xmlns:a16="http://schemas.microsoft.com/office/drawing/2014/main" id="{E85A8820-C0C3-4E61-BA55-12929FADB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75603" r="74859" b="6539"/>
            <a:stretch/>
          </p:blipFill>
          <p:spPr bwMode="auto">
            <a:xfrm>
              <a:off x="5434132" y="4835545"/>
              <a:ext cx="590628" cy="56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0CE989-CD31-4ADD-A1A2-CA1663BD5CF5}"/>
                </a:ext>
              </a:extLst>
            </p:cNvPr>
            <p:cNvSpPr/>
            <p:nvPr/>
          </p:nvSpPr>
          <p:spPr>
            <a:xfrm>
              <a:off x="5913111" y="5018640"/>
              <a:ext cx="1469013" cy="41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OCI Artifacts</a:t>
              </a:r>
            </a:p>
          </p:txBody>
        </p:sp>
      </p:grpSp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68444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grpSp>
        <p:nvGrpSpPr>
          <p:cNvPr id="465" name="DevACR">
            <a:extLst>
              <a:ext uri="{FF2B5EF4-FFF2-40B4-BE49-F238E27FC236}">
                <a16:creationId xmlns:a16="http://schemas.microsoft.com/office/drawing/2014/main" id="{1FAAAB15-00BD-444A-A44B-52672A4B5AF6}"/>
              </a:ext>
            </a:extLst>
          </p:cNvPr>
          <p:cNvGrpSpPr/>
          <p:nvPr/>
        </p:nvGrpSpPr>
        <p:grpSpPr>
          <a:xfrm>
            <a:off x="4554617" y="3331074"/>
            <a:ext cx="2448285" cy="1448834"/>
            <a:chOff x="4554617" y="5232106"/>
            <a:chExt cx="2448285" cy="1448834"/>
          </a:xfrm>
        </p:grpSpPr>
        <p:sp>
          <p:nvSpPr>
            <p:cNvPr id="466" name="ACR Env">
              <a:extLst>
                <a:ext uri="{FF2B5EF4-FFF2-40B4-BE49-F238E27FC236}">
                  <a16:creationId xmlns:a16="http://schemas.microsoft.com/office/drawing/2014/main" id="{28E8A86C-0A11-45F7-A8B7-D4A2A0E2C350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892D1143-6D10-4B93-8FEA-203851408493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468" name="Container">
              <a:extLst>
                <a:ext uri="{FF2B5EF4-FFF2-40B4-BE49-F238E27FC236}">
                  <a16:creationId xmlns:a16="http://schemas.microsoft.com/office/drawing/2014/main" id="{6E237241-75A5-438F-8002-C0E1BBF19637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9868FA3-7300-4EED-86EF-40AAD757CD8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1459D1E-C7BF-4CD6-94B0-F0D4EF25D2B6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8DC3F85C-585B-475D-92BE-D4C34DDBD5F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D48ACC2-40D7-47D8-B6E6-312FD0C4583D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C957081-5104-414B-B334-8703A32218A0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E317623-5A6F-407C-AAD8-A75F593E00F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F309EC0C-34AC-48E5-80D9-230467CFE6C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D6B8321B-3CE8-4424-9732-C4777749998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B3509AD-E60C-42F5-9A05-7AF8917564DE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69" name="Duffle">
              <a:extLst>
                <a:ext uri="{FF2B5EF4-FFF2-40B4-BE49-F238E27FC236}">
                  <a16:creationId xmlns:a16="http://schemas.microsoft.com/office/drawing/2014/main" id="{BC105DE4-03A2-4585-AC1C-B37608F5E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0" name="Container">
              <a:extLst>
                <a:ext uri="{FF2B5EF4-FFF2-40B4-BE49-F238E27FC236}">
                  <a16:creationId xmlns:a16="http://schemas.microsoft.com/office/drawing/2014/main" id="{4E3E12C3-2F90-4C1C-B9A5-0E1E951512D1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DBEBFD4-20A9-41F7-A274-B32B6108CDB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D3980FA8-CD2A-4923-AA7C-22A833D8A60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FFCC2FF-CD96-45BE-8C66-5AF5314B9977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B6127B1-D89F-4F57-8E3D-874FA70BC377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A0EC36DD-9A00-4A2F-8BED-5642D099C83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C2308DB-CDFA-4700-85F7-1DB121215185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85621BC-93E2-4989-9749-23284661819F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369326C-5B91-401C-AAB6-F593C0892597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6F0EE4-2D03-4087-98E4-5C70E0E1A98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1" name="Container">
              <a:extLst>
                <a:ext uri="{FF2B5EF4-FFF2-40B4-BE49-F238E27FC236}">
                  <a16:creationId xmlns:a16="http://schemas.microsoft.com/office/drawing/2014/main" id="{ABA5B0F7-724B-46AB-BAE2-A2D294853383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4D318A6-862B-4F5B-902D-FE716CE3882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BA9DDC4-12D1-40E7-9710-05832A453EFA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4D145D32-AF5E-46A3-AE6F-3616D53D354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3F92BB3-B1E2-436D-BCE8-CBB81EAEFF7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FE7B0E2F-7570-41EB-AF62-10DE223E515E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2AF650EE-E8DC-4443-AC02-5823D47259B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470CB50E-A784-4DCF-811F-FC1A191A0307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28CF68E2-46CE-49C2-B5B2-E82CAFE96D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9E0D3F13-3807-4D53-985B-E028B1214EB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1" name="ACRTasks">
              <a:extLst>
                <a:ext uri="{FF2B5EF4-FFF2-40B4-BE49-F238E27FC236}">
                  <a16:creationId xmlns:a16="http://schemas.microsoft.com/office/drawing/2014/main" id="{59A81548-B373-4C49-B407-D55D33C57F62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1EE501F-F963-4561-A5A0-E1BD08684C3A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489" name="ACR Task">
                <a:extLst>
                  <a:ext uri="{FF2B5EF4-FFF2-40B4-BE49-F238E27FC236}">
                    <a16:creationId xmlns:a16="http://schemas.microsoft.com/office/drawing/2014/main" id="{208E0DBD-E268-49CB-872A-5C75DF1AD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483" name="ACR">
              <a:extLst>
                <a:ext uri="{FF2B5EF4-FFF2-40B4-BE49-F238E27FC236}">
                  <a16:creationId xmlns:a16="http://schemas.microsoft.com/office/drawing/2014/main" id="{AA1FFC76-3FB0-4B2D-8992-DB7A068DD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  <p:pic>
          <p:nvPicPr>
            <p:cNvPr id="485" name="Quarantine" descr="Related image">
              <a:extLst>
                <a:ext uri="{FF2B5EF4-FFF2-40B4-BE49-F238E27FC236}">
                  <a16:creationId xmlns:a16="http://schemas.microsoft.com/office/drawing/2014/main" id="{241ED5D8-7460-4766-B230-50236FAD3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1" y="5803802"/>
              <a:ext cx="318453" cy="31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955"/>
            <a:ext cx="10515600" cy="1325563"/>
          </a:xfrm>
        </p:spPr>
        <p:txBody>
          <a:bodyPr/>
          <a:lstStyle/>
          <a:p>
            <a:r>
              <a:rPr lang="en-US" dirty="0"/>
              <a:t>Build, Test, Deploy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  <a:stCxn id="475" idx="3"/>
            <a:endCxn id="100" idx="1"/>
          </p:cNvCxnSpPr>
          <p:nvPr/>
        </p:nvCxnSpPr>
        <p:spPr>
          <a:xfrm>
            <a:off x="3574279" y="3539929"/>
            <a:ext cx="1030589" cy="42668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  <a:stCxn id="504" idx="3"/>
            <a:endCxn id="100" idx="1"/>
          </p:cNvCxnSpPr>
          <p:nvPr/>
        </p:nvCxnSpPr>
        <p:spPr>
          <a:xfrm flipV="1">
            <a:off x="3571465" y="3966615"/>
            <a:ext cx="1033403" cy="3619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244BF9C4-3A81-4235-8E34-ECB8D432FE2D}"/>
              </a:ext>
            </a:extLst>
          </p:cNvPr>
          <p:cNvCxnSpPr>
            <a:cxnSpLocks/>
          </p:cNvCxnSpPr>
          <p:nvPr/>
        </p:nvCxnSpPr>
        <p:spPr>
          <a:xfrm>
            <a:off x="6386238" y="4463181"/>
            <a:ext cx="2782596" cy="1141331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4" name="Container">
            <a:extLst>
              <a:ext uri="{FF2B5EF4-FFF2-40B4-BE49-F238E27FC236}">
                <a16:creationId xmlns:a16="http://schemas.microsoft.com/office/drawing/2014/main" id="{DF048D44-E3D3-41AE-BD8D-EFEF32BC37F5}"/>
              </a:ext>
            </a:extLst>
          </p:cNvPr>
          <p:cNvGrpSpPr/>
          <p:nvPr/>
        </p:nvGrpSpPr>
        <p:grpSpPr>
          <a:xfrm>
            <a:off x="4725678" y="4004270"/>
            <a:ext cx="275193" cy="183947"/>
            <a:chOff x="-2998296" y="4774637"/>
            <a:chExt cx="2042042" cy="136496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38B5FD5-54B4-458B-B609-590E1C0AAAE3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83243B5-3FDD-4BAD-9E40-90D4BB27FDD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24B8DF-89BB-47D9-B156-F276BB4BA769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A3344C7-0DFD-4BBB-91F1-3EF3FE7B28F3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3E592BD-BE25-420B-8E8C-2DE5CB817A4B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45017BB-9D36-4562-AB9A-A1FA54DC4A41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8CD2291-76D8-4822-9395-C4993C09E5D6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964179D-6751-49ED-A803-8936F37AB6C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7A239-757F-46EE-8303-73C9F81EC930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9" name="Container">
            <a:extLst>
              <a:ext uri="{FF2B5EF4-FFF2-40B4-BE49-F238E27FC236}">
                <a16:creationId xmlns:a16="http://schemas.microsoft.com/office/drawing/2014/main" id="{B4254B42-1D3D-4AC3-B8E0-76D0ADD581AC}"/>
              </a:ext>
            </a:extLst>
          </p:cNvPr>
          <p:cNvGrpSpPr/>
          <p:nvPr/>
        </p:nvGrpSpPr>
        <p:grpSpPr>
          <a:xfrm>
            <a:off x="4719881" y="4000612"/>
            <a:ext cx="275193" cy="183947"/>
            <a:chOff x="-2998296" y="4774637"/>
            <a:chExt cx="2042042" cy="1364963"/>
          </a:xfrm>
        </p:grpSpPr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07C27E3-39EC-4376-A2E1-1FA40964225A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405B6C8-E6AC-42E6-A753-9B9956157F58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BF50CBB-0EDC-45BC-BCE1-17E1DBF0A55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B73C725-052C-4CDD-9E16-3A8F2621ED7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16D71C6-356F-4B02-98A6-361AE15EB144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A9F7977-39C2-4F12-88FC-41E9479129C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1836C71-B5D6-4262-80DB-AD976667D450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98F52CB-EE65-480D-A156-35BBD210B57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09E52A5-357C-4683-9619-313D9E07286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Container">
            <a:extLst>
              <a:ext uri="{FF2B5EF4-FFF2-40B4-BE49-F238E27FC236}">
                <a16:creationId xmlns:a16="http://schemas.microsoft.com/office/drawing/2014/main" id="{3AB97661-EC1D-4E20-979D-1A3020338A7F}"/>
              </a:ext>
            </a:extLst>
          </p:cNvPr>
          <p:cNvGrpSpPr/>
          <p:nvPr/>
        </p:nvGrpSpPr>
        <p:grpSpPr>
          <a:xfrm>
            <a:off x="4726297" y="4011195"/>
            <a:ext cx="275193" cy="183947"/>
            <a:chOff x="-2998296" y="4774637"/>
            <a:chExt cx="2042042" cy="136496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B0CBB33-A4C6-4517-8438-0832FA4C0C8D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3E5540D-2B80-4E03-A4E2-DED87A59454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C581FA-56F8-4247-8CB8-830F0F4E46EC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02E670C-9365-405A-8898-BC2C1E2B0B55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359684A-414C-424C-B67C-10356F893659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900D4E-9495-40BE-8DBB-396B5B3785D9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53FFFB7-EFC2-4091-8877-543729CF8855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0FB640-55B8-4D32-847F-6F003E22481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7CB2158-3999-4F9B-B831-95EB31EC381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ADB02C9-5224-4ABE-AFAE-9B9F1DB69815}"/>
              </a:ext>
            </a:extLst>
          </p:cNvPr>
          <p:cNvCxnSpPr>
            <a:cxnSpLocks/>
            <a:endCxn id="457" idx="1"/>
          </p:cNvCxnSpPr>
          <p:nvPr/>
        </p:nvCxnSpPr>
        <p:spPr>
          <a:xfrm>
            <a:off x="6018516" y="1689629"/>
            <a:ext cx="662775" cy="4893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43FD88E4-C842-4CAE-A1EF-224DE9BA5CE2}"/>
              </a:ext>
            </a:extLst>
          </p:cNvPr>
          <p:cNvCxnSpPr>
            <a:cxnSpLocks/>
            <a:stCxn id="314" idx="5"/>
          </p:cNvCxnSpPr>
          <p:nvPr/>
        </p:nvCxnSpPr>
        <p:spPr>
          <a:xfrm flipV="1">
            <a:off x="2172182" y="1287207"/>
            <a:ext cx="2391380" cy="457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542" name="NoCI--&gt;CD">
            <a:extLst>
              <a:ext uri="{FF2B5EF4-FFF2-40B4-BE49-F238E27FC236}">
                <a16:creationId xmlns:a16="http://schemas.microsoft.com/office/drawing/2014/main" id="{BE97079A-0DB2-4405-B183-67F51565FCC3}"/>
              </a:ext>
            </a:extLst>
          </p:cNvPr>
          <p:cNvSpPr/>
          <p:nvPr/>
        </p:nvSpPr>
        <p:spPr bwMode="auto">
          <a:xfrm>
            <a:off x="5991196" y="1535137"/>
            <a:ext cx="582362" cy="310382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sp>
        <p:nvSpPr>
          <p:cNvPr id="559" name="CNAB-Label">
            <a:extLst>
              <a:ext uri="{FF2B5EF4-FFF2-40B4-BE49-F238E27FC236}">
                <a16:creationId xmlns:a16="http://schemas.microsoft.com/office/drawing/2014/main" id="{E40EDD21-F1EE-46CA-8096-8E267BC7C444}"/>
              </a:ext>
            </a:extLst>
          </p:cNvPr>
          <p:cNvSpPr/>
          <p:nvPr/>
        </p:nvSpPr>
        <p:spPr bwMode="auto">
          <a:xfrm>
            <a:off x="7141368" y="3183069"/>
            <a:ext cx="947923" cy="398715"/>
          </a:xfrm>
          <a:prstGeom prst="wedgeRectCallout">
            <a:avLst>
              <a:gd name="adj1" fmla="val -106086"/>
              <a:gd name="adj2" fmla="val 1178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Helm Chart, </a:t>
            </a:r>
          </a:p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CNAB</a:t>
            </a:r>
          </a:p>
        </p:txBody>
      </p: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2" name="CD-Label">
            <a:extLst>
              <a:ext uri="{FF2B5EF4-FFF2-40B4-BE49-F238E27FC236}">
                <a16:creationId xmlns:a16="http://schemas.microsoft.com/office/drawing/2014/main" id="{5DFD66FA-5FB1-4FEF-8733-D9A0E724E3D2}"/>
              </a:ext>
            </a:extLst>
          </p:cNvPr>
          <p:cNvSpPr/>
          <p:nvPr/>
        </p:nvSpPr>
        <p:spPr bwMode="auto">
          <a:xfrm>
            <a:off x="6315507" y="512619"/>
            <a:ext cx="1845791" cy="552835"/>
          </a:xfrm>
          <a:prstGeom prst="wedgeRectCallout">
            <a:avLst>
              <a:gd name="adj1" fmla="val -20713"/>
              <a:gd name="adj2" fmla="val 22477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Deployments triggered on artifact availability</a:t>
            </a: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06A11ED-0762-4BBC-BBEA-11DF4127B2C1}"/>
              </a:ext>
            </a:extLst>
          </p:cNvPr>
          <p:cNvCxnSpPr>
            <a:cxnSpLocks/>
            <a:stCxn id="425" idx="3"/>
          </p:cNvCxnSpPr>
          <p:nvPr/>
        </p:nvCxnSpPr>
        <p:spPr>
          <a:xfrm flipV="1">
            <a:off x="2744919" y="4362960"/>
            <a:ext cx="1938270" cy="145387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6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8E229768-B372-410C-8CCA-63E41AB7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2" y="5666269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Code">
            <a:extLst>
              <a:ext uri="{FF2B5EF4-FFF2-40B4-BE49-F238E27FC236}">
                <a16:creationId xmlns:a16="http://schemas.microsoft.com/office/drawing/2014/main" id="{83690229-4B96-4739-8419-5C53A258F48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99183" y="5237222"/>
            <a:ext cx="439103" cy="439103"/>
          </a:xfrm>
          <a:prstGeom prst="rect">
            <a:avLst/>
          </a:prstGeom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79BD2A7-392A-4A37-BEEB-6467CE79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60" y="4978338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Code">
            <a:extLst>
              <a:ext uri="{FF2B5EF4-FFF2-40B4-BE49-F238E27FC236}">
                <a16:creationId xmlns:a16="http://schemas.microsoft.com/office/drawing/2014/main" id="{20E3C5D5-E00A-4CD0-A15E-6A5F352E31C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4971" y="5052314"/>
            <a:ext cx="439103" cy="439103"/>
          </a:xfrm>
          <a:prstGeom prst="rect">
            <a:avLst/>
          </a:prstGeom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314" name="SCCevent">
            <a:extLst>
              <a:ext uri="{FF2B5EF4-FFF2-40B4-BE49-F238E27FC236}">
                <a16:creationId xmlns:a16="http://schemas.microsoft.com/office/drawing/2014/main" id="{FDF6340C-3163-4B3E-9BDD-72D418F6BAC5}"/>
              </a:ext>
            </a:extLst>
          </p:cNvPr>
          <p:cNvSpPr/>
          <p:nvPr/>
        </p:nvSpPr>
        <p:spPr>
          <a:xfrm>
            <a:off x="2022996" y="1127439"/>
            <a:ext cx="194391" cy="29564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StagingACRLabel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35E34C7-DDE5-43C4-B29E-3B87A2E95A5B}"/>
              </a:ext>
            </a:extLst>
          </p:cNvPr>
          <p:cNvSpPr/>
          <p:nvPr/>
        </p:nvSpPr>
        <p:spPr>
          <a:xfrm>
            <a:off x="171450" y="3262066"/>
            <a:ext cx="11953875" cy="3467243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3978940 w 11953875"/>
              <a:gd name="connsiteY8" fmla="*/ 0 h 3467243"/>
              <a:gd name="connsiteX0" fmla="*/ 4242465 w 11953875"/>
              <a:gd name="connsiteY0" fmla="*/ 1270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42465 w 11953875"/>
              <a:gd name="connsiteY8" fmla="*/ 12700 h 3467243"/>
              <a:gd name="connsiteX0" fmla="*/ 423929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39290 w 11953875"/>
              <a:gd name="connsiteY8" fmla="*/ 0 h 346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875" h="3467243">
                <a:moveTo>
                  <a:pt x="4239290" y="0"/>
                </a:moveTo>
                <a:lnTo>
                  <a:pt x="6905563" y="0"/>
                </a:lnTo>
                <a:lnTo>
                  <a:pt x="6927788" y="1528197"/>
                </a:lnTo>
                <a:lnTo>
                  <a:pt x="11953875" y="1525816"/>
                </a:lnTo>
                <a:lnTo>
                  <a:pt x="11953875" y="3467243"/>
                </a:lnTo>
                <a:lnTo>
                  <a:pt x="0" y="3467243"/>
                </a:lnTo>
                <a:lnTo>
                  <a:pt x="0" y="1525816"/>
                </a:lnTo>
                <a:lnTo>
                  <a:pt x="4242465" y="1525816"/>
                </a:lnTo>
                <a:cubicBezTo>
                  <a:pt x="4241407" y="1017211"/>
                  <a:pt x="4240348" y="508605"/>
                  <a:pt x="4239290" y="0"/>
                </a:cubicBez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pic>
        <p:nvPicPr>
          <p:cNvPr id="267" name="Twistlock" descr="Related image">
            <a:extLst>
              <a:ext uri="{FF2B5EF4-FFF2-40B4-BE49-F238E27FC236}">
                <a16:creationId xmlns:a16="http://schemas.microsoft.com/office/drawing/2014/main" id="{5DE0E3FE-8DA8-4C04-B896-9189A0A0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ArtifactScanning-Bubble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7902322" y="3838684"/>
            <a:ext cx="1387639" cy="418568"/>
          </a:xfrm>
          <a:prstGeom prst="wedgeRectCallout">
            <a:avLst>
              <a:gd name="adj1" fmla="val -77047"/>
              <a:gd name="adj2" fmla="val -1937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Artifact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Security Scanning</a:t>
            </a:r>
            <a:endParaRPr lang="en-US" sz="1200" b="1" i="1" kern="0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1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2474 -0.198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95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C 0.07292 -0.08287 0.11889 -0.23912 0.21876 -0.24861 C 0.31876 -0.25833 0.47266 -0.12129 0.59961 -0.05741 " pathEditMode="relative" rAng="0" ptsTypes="AAA">
                                      <p:cBhvr>
                                        <p:cTn id="30" dur="3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24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4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7.40741E-7 L 0.38008 0.20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10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022E-16 L 0.02123 -0.4782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239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3.7037E-7 L -0.00286 -0.475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26 -0.56412 L 0.3431 -0.56273 " pathEditMode="relative" rAng="0" ptsTypes="AA">
                                      <p:cBhvr>
                                        <p:cTn id="95" dur="2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86 -0.47547 L 0.25833 -0.48333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78 -0.47731 L 0.34427 -0.1631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833 -0.48333 L 0.26354 -0.1648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46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565 0.008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250"/>
                            </p:stCondLst>
                            <p:childTnLst>
                              <p:par>
                                <p:cTn id="2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750"/>
                            </p:stCondLst>
                            <p:childTnLst>
                              <p:par>
                                <p:cTn id="2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13 0.25834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534" grpId="0" animBg="1"/>
      <p:bldP spid="534" grpId="1" animBg="1"/>
      <p:bldP spid="534" grpId="2" animBg="1"/>
      <p:bldP spid="534" grpId="3" animBg="1"/>
      <p:bldP spid="542" grpId="0" animBg="1"/>
      <p:bldP spid="559" grpId="0" animBg="1"/>
      <p:bldP spid="559" grpId="1" animBg="1"/>
      <p:bldP spid="632" grpId="0" animBg="1"/>
      <p:bldP spid="632" grpId="1" animBg="1"/>
      <p:bldP spid="314" grpId="0" animBg="1"/>
      <p:bldP spid="314" grpId="1" animBg="1"/>
      <p:bldP spid="314" grpId="2" animBg="1"/>
      <p:bldP spid="15" grpId="0"/>
      <p:bldP spid="407" grpId="0" animBg="1"/>
      <p:bldP spid="407" grpId="1" animBg="1"/>
      <p:bldP spid="484" grpId="0" animBg="1"/>
      <p:bldP spid="4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DevACR">
            <a:extLst>
              <a:ext uri="{FF2B5EF4-FFF2-40B4-BE49-F238E27FC236}">
                <a16:creationId xmlns:a16="http://schemas.microsoft.com/office/drawing/2014/main" id="{D6F290CB-D03F-4511-9066-6EAA2D9EEE72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354" name="ACR Env">
              <a:extLst>
                <a:ext uri="{FF2B5EF4-FFF2-40B4-BE49-F238E27FC236}">
                  <a16:creationId xmlns:a16="http://schemas.microsoft.com/office/drawing/2014/main" id="{5AEA412F-D37A-4C33-8FD0-1F8FD69C2FA2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8DCF86C6-13FC-41CE-87C6-1F920DDF0C59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356" name="Container">
              <a:extLst>
                <a:ext uri="{FF2B5EF4-FFF2-40B4-BE49-F238E27FC236}">
                  <a16:creationId xmlns:a16="http://schemas.microsoft.com/office/drawing/2014/main" id="{DF690D64-792C-4BB3-A81B-3ABE4C29EE51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12F62E01-868F-45FF-AB86-164864021E84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5482785-69E6-4568-8CB6-6F61C7D0D1E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FFBAB33-B458-474F-967D-B6287966101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EF1BCDD-CDBA-4CC4-AE41-1D373D849348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53AF01-2143-478E-9E10-A0BD2D3F43F7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130A5AE-82A2-4439-94F0-B650B22F545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AE34F01-B993-4761-AD6F-CEC325FBB84D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78B47C7-854E-4CE7-BFFA-6DB9B4D80B7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BBE4DB5-9DED-47DA-B94E-7DA304A3952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57" name="Duffle">
              <a:extLst>
                <a:ext uri="{FF2B5EF4-FFF2-40B4-BE49-F238E27FC236}">
                  <a16:creationId xmlns:a16="http://schemas.microsoft.com/office/drawing/2014/main" id="{412291E2-5710-40E3-8F08-597C0296D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9" name="Container">
              <a:extLst>
                <a:ext uri="{FF2B5EF4-FFF2-40B4-BE49-F238E27FC236}">
                  <a16:creationId xmlns:a16="http://schemas.microsoft.com/office/drawing/2014/main" id="{2AF813F6-EE4A-44C6-AB60-8A55CF710B8A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5FAD5FA-D973-46B4-9305-878D6BE9AA0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19A346E5-E115-4CAB-B717-3EB2F98FE7A7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A7FF1C-D853-41F4-9464-A9A92DB26F3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1F09458-EFDA-403D-A5E6-F1D21148D9EA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8996401-1A75-4673-A40F-03549762B592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A0A4947-7C7E-4458-BE92-549F25C50C7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342D6AE-946F-433B-A3C6-E4302B87B93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D3FC1CC-36A6-4E22-849E-601AE00F0E4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8CBD028-605A-4EEB-9E53-8B2A826AE1A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0" name="Container">
              <a:extLst>
                <a:ext uri="{FF2B5EF4-FFF2-40B4-BE49-F238E27FC236}">
                  <a16:creationId xmlns:a16="http://schemas.microsoft.com/office/drawing/2014/main" id="{7EBC70B8-233C-49A2-B248-9F5CF8F14296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DDE66DF3-F52C-49F5-9C0F-5FB0165CE42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089DBE3-4471-4A9E-8840-E97B81C535A0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9B5733F-6244-4A26-B20E-1D16662EC8A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AEC0F7C-ACBB-48D1-9ED8-52384D92F414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16B9F976-826F-4B82-903F-2674EE87292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19070FD-50BE-4BD4-861C-D9A5660AD5B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79C3B53-A95F-4906-81E7-CBFDA724119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D468531E-2FE7-4B0A-A9D8-1D7AE68D5E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D722400-EDD9-49D5-B2CE-72569D47F31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1" name="ACRTasks">
              <a:extLst>
                <a:ext uri="{FF2B5EF4-FFF2-40B4-BE49-F238E27FC236}">
                  <a16:creationId xmlns:a16="http://schemas.microsoft.com/office/drawing/2014/main" id="{B5982785-E6EE-401E-A960-9DD100F89915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63886558-370C-4215-A167-9FB9EE5FEDB4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364" name="ACR Task">
                <a:extLst>
                  <a:ext uri="{FF2B5EF4-FFF2-40B4-BE49-F238E27FC236}">
                    <a16:creationId xmlns:a16="http://schemas.microsoft.com/office/drawing/2014/main" id="{97D36562-6E32-4E3C-B04C-3A059368F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62" name="ACR">
              <a:extLst>
                <a:ext uri="{FF2B5EF4-FFF2-40B4-BE49-F238E27FC236}">
                  <a16:creationId xmlns:a16="http://schemas.microsoft.com/office/drawing/2014/main" id="{9CE28B3D-6967-4194-A0E7-944A527A9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50029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2843"/>
            <a:ext cx="10515600" cy="1325563"/>
          </a:xfrm>
        </p:spPr>
        <p:txBody>
          <a:bodyPr/>
          <a:lstStyle/>
          <a:p>
            <a:r>
              <a:rPr lang="en-US" dirty="0"/>
              <a:t>Security Boundaries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InnerLoopBoundary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3" name="StagProdVNet">
            <a:extLst>
              <a:ext uri="{FF2B5EF4-FFF2-40B4-BE49-F238E27FC236}">
                <a16:creationId xmlns:a16="http://schemas.microsoft.com/office/drawing/2014/main" id="{ECD008AC-4089-4C9A-91B5-622325796391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71039853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5" name="ACR-Import">
            <a:extLst>
              <a:ext uri="{FF2B5EF4-FFF2-40B4-BE49-F238E27FC236}">
                <a16:creationId xmlns:a16="http://schemas.microsoft.com/office/drawing/2014/main" id="{D968B8B1-D110-4B40-9428-8CA00D7B13E8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84" name="ACR-FWRule">
            <a:extLst>
              <a:ext uri="{FF2B5EF4-FFF2-40B4-BE49-F238E27FC236}">
                <a16:creationId xmlns:a16="http://schemas.microsoft.com/office/drawing/2014/main" id="{7D70F15F-496E-4844-8072-CE1363CB6956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222A0DC-E474-4D18-BA05-23B8EDC1510C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2EE70ED-F0D2-4516-ABA7-6DA164BF1F4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" name="MCR-Import">
            <a:extLst>
              <a:ext uri="{FF2B5EF4-FFF2-40B4-BE49-F238E27FC236}">
                <a16:creationId xmlns:a16="http://schemas.microsoft.com/office/drawing/2014/main" id="{118A8140-849F-45F5-895C-E2F048D01EAA}"/>
              </a:ext>
            </a:extLst>
          </p:cNvPr>
          <p:cNvCxnSpPr>
            <a:cxnSpLocks/>
            <a:stCxn id="504" idx="3"/>
          </p:cNvCxnSpPr>
          <p:nvPr/>
        </p:nvCxnSpPr>
        <p:spPr>
          <a:xfrm flipV="1">
            <a:off x="3571465" y="4323923"/>
            <a:ext cx="1050756" cy="4679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9" name="MCR-Import">
            <a:extLst>
              <a:ext uri="{FF2B5EF4-FFF2-40B4-BE49-F238E27FC236}">
                <a16:creationId xmlns:a16="http://schemas.microsoft.com/office/drawing/2014/main" id="{D7F6E05B-14C4-44BA-A344-EAF01F08922E}"/>
              </a:ext>
            </a:extLst>
          </p:cNvPr>
          <p:cNvCxnSpPr>
            <a:cxnSpLocks/>
            <a:stCxn id="505" idx="2"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94" name="SecurityCenter" descr="Image result for azure security center logo">
            <a:extLst>
              <a:ext uri="{FF2B5EF4-FFF2-40B4-BE49-F238E27FC236}">
                <a16:creationId xmlns:a16="http://schemas.microsoft.com/office/drawing/2014/main" id="{5E6B2B8A-1EE6-48B6-98E7-CA82AF15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2" y="3848240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" name="MCR-FWRule">
            <a:extLst>
              <a:ext uri="{FF2B5EF4-FFF2-40B4-BE49-F238E27FC236}">
                <a16:creationId xmlns:a16="http://schemas.microsoft.com/office/drawing/2014/main" id="{C71B668F-0970-4E2C-9C6A-002789AA1857}"/>
              </a:ext>
            </a:extLst>
          </p:cNvPr>
          <p:cNvGrpSpPr/>
          <p:nvPr/>
        </p:nvGrpSpPr>
        <p:grpSpPr>
          <a:xfrm>
            <a:off x="4242695" y="4124093"/>
            <a:ext cx="181297" cy="379937"/>
            <a:chOff x="6705600" y="4772085"/>
            <a:chExt cx="381001" cy="79844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091591-676D-49EA-89E0-0D921A9C980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C0FF49C-E825-4EC5-8A2E-ABF0F4221E0D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FW-Rules">
            <a:extLst>
              <a:ext uri="{FF2B5EF4-FFF2-40B4-BE49-F238E27FC236}">
                <a16:creationId xmlns:a16="http://schemas.microsoft.com/office/drawing/2014/main" id="{34BFAEDF-4948-4D90-AB13-73C8DFF8C28E}"/>
              </a:ext>
            </a:extLst>
          </p:cNvPr>
          <p:cNvGrpSpPr/>
          <p:nvPr/>
        </p:nvGrpSpPr>
        <p:grpSpPr>
          <a:xfrm>
            <a:off x="6525618" y="4717770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95" name="Rounded Rectangle 10">
              <a:extLst>
                <a:ext uri="{FF2B5EF4-FFF2-40B4-BE49-F238E27FC236}">
                  <a16:creationId xmlns:a16="http://schemas.microsoft.com/office/drawing/2014/main" id="{3DB49BAD-B384-4F18-B7B1-82F3682FE64A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51CA9C-4128-42D5-A8A6-7B6EA2AE935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BCEC4374-86F1-4E2F-B5FB-5F5A217DC6B8}"/>
              </a:ext>
            </a:extLst>
          </p:cNvPr>
          <p:cNvSpPr txBox="1"/>
          <p:nvPr/>
        </p:nvSpPr>
        <p:spPr>
          <a:xfrm>
            <a:off x="6519246" y="5095355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198" name="Twistlock" descr="Related image">
            <a:extLst>
              <a:ext uri="{FF2B5EF4-FFF2-40B4-BE49-F238E27FC236}">
                <a16:creationId xmlns:a16="http://schemas.microsoft.com/office/drawing/2014/main" id="{CE750D2E-236F-4016-8E84-466A51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0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303" grpId="0" animBg="1"/>
      <p:bldP spid="1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2"/>
            <a:ext cx="2772734" cy="3762852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072"/>
            <a:ext cx="10515600" cy="1325563"/>
          </a:xfrm>
        </p:spPr>
        <p:txBody>
          <a:bodyPr/>
          <a:lstStyle/>
          <a:p>
            <a:r>
              <a:rPr lang="en-US" dirty="0"/>
              <a:t>Post Development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87628820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62CC36E-1182-40CB-BD6C-AA694AC3B1A7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50E6FF"/>
                </a:solidFill>
              </a:rPr>
              <a:t>What happens when developers stop making code changes?</a:t>
            </a:r>
          </a:p>
        </p:txBody>
      </p:sp>
      <p:grpSp>
        <p:nvGrpSpPr>
          <p:cNvPr id="160" name="ACR-FWRule">
            <a:extLst>
              <a:ext uri="{FF2B5EF4-FFF2-40B4-BE49-F238E27FC236}">
                <a16:creationId xmlns:a16="http://schemas.microsoft.com/office/drawing/2014/main" id="{5699D2ED-919B-45B7-9F6B-27257DB8EECA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1ABBB9-F6DB-46B1-9222-D18E25B9FAF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2C138DB-799C-427E-90BD-901549D4DEA8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2" name="Twistlock" descr="Related image">
            <a:extLst>
              <a:ext uri="{FF2B5EF4-FFF2-40B4-BE49-F238E27FC236}">
                <a16:creationId xmlns:a16="http://schemas.microsoft.com/office/drawing/2014/main" id="{A1A78315-9526-4A54-B05E-9CBDAA0A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4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449" grpId="0" animBg="1"/>
      <p:bldP spid="3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30220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pic>
        <p:nvPicPr>
          <p:cNvPr id="354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BEC0469-21CD-44AC-AB92-085A1899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36" y="1680827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Code">
            <a:extLst>
              <a:ext uri="{FF2B5EF4-FFF2-40B4-BE49-F238E27FC236}">
                <a16:creationId xmlns:a16="http://schemas.microsoft.com/office/drawing/2014/main" id="{F0E7E672-3AC3-4A62-8A03-A98CDFF2C2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4040" y="1301377"/>
            <a:ext cx="439103" cy="439103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40119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4" name="BaseImageIndex">
            <a:extLst>
              <a:ext uri="{FF2B5EF4-FFF2-40B4-BE49-F238E27FC236}">
                <a16:creationId xmlns:a16="http://schemas.microsoft.com/office/drawing/2014/main" id="{2CBC9C45-2F2D-4A2D-B4BE-54D25519B4F2}"/>
              </a:ext>
            </a:extLst>
          </p:cNvPr>
          <p:cNvGrpSpPr/>
          <p:nvPr/>
        </p:nvGrpSpPr>
        <p:grpSpPr>
          <a:xfrm>
            <a:off x="4619841" y="3447962"/>
            <a:ext cx="757169" cy="334808"/>
            <a:chOff x="3913058" y="3363628"/>
            <a:chExt cx="757277" cy="334856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8BECD6E-D051-4C9B-A83E-87681FE041DD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3EEF83E1-27CD-4B04-8F80-09924683E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ED7B4B2D-FB3A-4925-8A72-23B9DEA755D8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6" name="Lightning Bolt 335">
              <a:extLst>
                <a:ext uri="{FF2B5EF4-FFF2-40B4-BE49-F238E27FC236}">
                  <a16:creationId xmlns:a16="http://schemas.microsoft.com/office/drawing/2014/main" id="{26684C61-66D3-47E9-9F53-2999EA251D63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</p:cNvCxnSpPr>
          <p:nvPr/>
        </p:nvCxnSpPr>
        <p:spPr>
          <a:xfrm flipV="1">
            <a:off x="4724400" y="2263876"/>
            <a:ext cx="22163" cy="120030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3"/>
            <a:endCxn id="445" idx="1"/>
          </p:cNvCxnSpPr>
          <p:nvPr/>
        </p:nvCxnSpPr>
        <p:spPr>
          <a:xfrm>
            <a:off x="1971738" y="1741383"/>
            <a:ext cx="2583616" cy="2817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41951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6" name="Rectangle 365" hidden="1">
            <a:extLst>
              <a:ext uri="{FF2B5EF4-FFF2-40B4-BE49-F238E27FC236}">
                <a16:creationId xmlns:a16="http://schemas.microsoft.com/office/drawing/2014/main" id="{C6713FFA-534A-4B26-9CBA-51EE32520F63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Unit &amp; Functional Tests provide value for the life of the application</a:t>
            </a:r>
            <a:endParaRPr lang="en-US" dirty="0">
              <a:solidFill>
                <a:srgbClr val="50E6FF"/>
              </a:solidFill>
            </a:endParaRPr>
          </a:p>
        </p:txBody>
      </p:sp>
      <p:pic>
        <p:nvPicPr>
          <p:cNvPr id="380" name="Quay" descr="Image result for quay registry icon">
            <a:extLst>
              <a:ext uri="{FF2B5EF4-FFF2-40B4-BE49-F238E27FC236}">
                <a16:creationId xmlns:a16="http://schemas.microsoft.com/office/drawing/2014/main" id="{6F5E5F57-EB98-4F84-A391-955FF77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0" y="3841420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7072CC4-0F78-40F6-8F3A-4581E30D7B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4081664"/>
            <a:ext cx="506756" cy="506756"/>
          </a:xfrm>
          <a:prstGeom prst="rect">
            <a:avLst/>
          </a:prstGeom>
        </p:spPr>
      </p:pic>
      <p:pic>
        <p:nvPicPr>
          <p:cNvPr id="382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E7056947-4046-4B0C-B816-93CA3F1B7B44}"/>
              </a:ext>
            </a:extLst>
          </p:cNvPr>
          <p:cNvPicPr>
            <a:picLocks noChangeAspect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1774128" y="3251183"/>
            <a:ext cx="476665" cy="473973"/>
          </a:xfrm>
          <a:prstGeom prst="rect">
            <a:avLst/>
          </a:prstGeom>
        </p:spPr>
      </p:pic>
      <p:pic>
        <p:nvPicPr>
          <p:cNvPr id="383" name="gcr" descr="Image result for google container registry logo">
            <a:extLst>
              <a:ext uri="{FF2B5EF4-FFF2-40B4-BE49-F238E27FC236}">
                <a16:creationId xmlns:a16="http://schemas.microsoft.com/office/drawing/2014/main" id="{D8C888E8-2D75-43FE-AE90-8F892E79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21" y="3668912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FB79E981-1521-47B8-95A1-1AC11E7B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742229" y="124150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0" y="1784793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2695" y="1293707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239" name="ACR-FWRule">
            <a:extLst>
              <a:ext uri="{FF2B5EF4-FFF2-40B4-BE49-F238E27FC236}">
                <a16:creationId xmlns:a16="http://schemas.microsoft.com/office/drawing/2014/main" id="{BA009CF6-A32C-4899-8354-1FD16DFE7B68}"/>
              </a:ext>
            </a:extLst>
          </p:cNvPr>
          <p:cNvGrpSpPr/>
          <p:nvPr/>
        </p:nvGrpSpPr>
        <p:grpSpPr>
          <a:xfrm>
            <a:off x="4230535" y="1538195"/>
            <a:ext cx="181297" cy="379937"/>
            <a:chOff x="6705600" y="4772085"/>
            <a:chExt cx="381001" cy="798448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F49826A-5F08-4B3B-92E4-B6A0068A386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86F3FA7-22DD-49CA-8918-DEE1904A6A27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8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7C8E854F-5AE4-4543-BCF1-A84110C0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4601693" y="1241507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29284 0.00139 " pathEditMode="relative" rAng="0" ptsTypes="AA">
                                      <p:cBhvr>
                                        <p:cTn id="152" dur="2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7037E-7 L 0.2612 -0.00787 " pathEditMode="relative" rAng="0" ptsTypes="AA">
                                      <p:cBhvr>
                                        <p:cTn id="154" dur="2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84 0.00139 L 0.26028 0.37778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835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6354 -0.08148 L 0.26875 0.23704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592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250"/>
                            </p:stCondLst>
                            <p:childTnLst>
                              <p:par>
                                <p:cTn id="20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2643 0.00857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6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206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211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5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6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"/>
                            </p:stCondLst>
                            <p:childTnLst>
                              <p:par>
                                <p:cTn id="2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38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750"/>
                            </p:stCondLst>
                            <p:childTnLst>
                              <p:par>
                                <p:cTn id="2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5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500"/>
                            </p:stCondLst>
                            <p:childTnLst>
                              <p:par>
                                <p:cTn id="25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500"/>
                            </p:stCondLst>
                            <p:childTnLst>
                              <p:par>
                                <p:cTn id="2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30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3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github.com/</a:t>
            </a:r>
            <a:r>
              <a:rPr lang="en-US" sz="1400" dirty="0" err="1">
                <a:hlinkClick r:id="rId4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r>
              <a:rPr lang="en-US" sz="1400" dirty="0">
                <a:hlinkClick r:id="rId5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A56C-6287-4DC2-B0DB-3B5D3EAEFFCB}"/>
              </a:ext>
            </a:extLst>
          </p:cNvPr>
          <p:cNvSpPr txBox="1">
            <a:spLocks/>
          </p:cNvSpPr>
          <p:nvPr/>
        </p:nvSpPr>
        <p:spPr>
          <a:xfrm>
            <a:off x="3831271" y="140271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171950" algn="l"/>
              </a:tabLst>
            </a:pPr>
            <a:r>
              <a:rPr lang="en-US" dirty="0"/>
              <a:t>ACR Tasks	</a:t>
            </a:r>
            <a:r>
              <a:rPr lang="en-US" dirty="0">
                <a:effectLst/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aka.ms/acr/tasks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Import	</a:t>
            </a:r>
            <a:r>
              <a:rPr lang="en-US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aka.ms/acr/import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Links	</a:t>
            </a:r>
            <a:r>
              <a:rPr lang="en-US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aka.ms/acr/links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Presentations 	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</a:t>
            </a:r>
            <a:r>
              <a:rPr lang="en-US" dirty="0"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Quarantine Pattern	</a:t>
            </a:r>
            <a:r>
              <a:rPr lang="en-US" dirty="0">
                <a:effectLst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aka.ms/acr/Quarantine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r>
              <a:rPr lang="en-US" dirty="0"/>
              <a:t>Choosing a Registry	</a:t>
            </a:r>
            <a:r>
              <a:rPr lang="en-US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tabLst>
                <a:tab pos="4171950" algn="l"/>
              </a:tabLst>
            </a:pPr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-476540" y="-270302"/>
            <a:ext cx="1415870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19B8224-ED82-4186-B409-D932859557E3}"/>
              </a:ext>
            </a:extLst>
          </p:cNvPr>
          <p:cNvGrpSpPr/>
          <p:nvPr/>
        </p:nvGrpSpPr>
        <p:grpSpPr>
          <a:xfrm>
            <a:off x="5591943" y="1718966"/>
            <a:ext cx="1066517" cy="921401"/>
            <a:chOff x="4709527" y="3746417"/>
            <a:chExt cx="1066517" cy="9214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CB27701-BCBE-423B-8CA8-1B780EB834C0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357" name="ACR">
              <a:extLst>
                <a:ext uri="{FF2B5EF4-FFF2-40B4-BE49-F238E27FC236}">
                  <a16:creationId xmlns:a16="http://schemas.microsoft.com/office/drawing/2014/main" id="{58256C00-4864-4C58-A455-6F73561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5531837" y="339870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000"/>
                            </p:stCondLst>
                            <p:childTnLst>
                              <p:par>
                                <p:cTn id="5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594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3" ma:contentTypeDescription="Create a new document." ma:contentTypeScope="" ma:versionID="99654717a8bc8fb49b06452e04c4dfef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30de22918e9e73de3718cf0e1b3d7bd6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0f2bc3-833b-4a76-b13f-f7d6db0b8f4d" xsi:nil="true"/>
  </documentManagement>
</p:properties>
</file>

<file path=customXml/itemProps1.xml><?xml version="1.0" encoding="utf-8"?>
<ds:datastoreItem xmlns:ds="http://schemas.openxmlformats.org/officeDocument/2006/customXml" ds:itemID="{E53D2BB9-778B-42CE-9FB8-464F5900C7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CB7582-0A9A-476F-B8BA-2933E6E4C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72E11A-0E47-4623-92EF-8759431046D4}">
  <ds:schemaRefs>
    <ds:schemaRef ds:uri="http://www.w3.org/XML/1998/namespace"/>
    <ds:schemaRef ds:uri="http://purl.org/dc/elements/1.1/"/>
    <ds:schemaRef ds:uri="670f2bc3-833b-4a76-b13f-f7d6db0b8f4d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80b0474e-37b4-4751-81bc-12d5121181d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2199</Words>
  <Application>Microsoft Office PowerPoint</Application>
  <PresentationFormat>Widescreen</PresentationFormat>
  <Paragraphs>526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Segoe UI Semibold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Are Your Base Artifacts Secure?</vt:lpstr>
      <vt:lpstr>Demo Base Artifact Updates</vt:lpstr>
      <vt:lpstr>ACR Tasks  A primitive of container  lifecycle management</vt:lpstr>
      <vt:lpstr>PowerPoint Presentation</vt:lpstr>
      <vt:lpstr>Build, Test, Deploy</vt:lpstr>
      <vt:lpstr>Security Boundaries</vt:lpstr>
      <vt:lpstr>Post Development</vt:lpstr>
      <vt:lpstr>Container Patching</vt:lpstr>
      <vt:lpstr>VNET &amp; Firewalls   </vt:lpstr>
      <vt:lpstr>VNet &amp; Firewall Rules</vt:lpstr>
      <vt:lpstr>Container Registries  Secured by Default</vt:lpstr>
      <vt:lpstr>Secured By Default</vt:lpstr>
      <vt:lpstr>PowerPoint Presentation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47</cp:revision>
  <dcterms:created xsi:type="dcterms:W3CDTF">2019-05-15T21:28:25Z</dcterms:created>
  <dcterms:modified xsi:type="dcterms:W3CDTF">2019-11-16T19:12:35Z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